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8"/>
  </p:notesMasterIdLst>
  <p:sldIdLst>
    <p:sldId id="298" r:id="rId2"/>
    <p:sldId id="299" r:id="rId3"/>
    <p:sldId id="300" r:id="rId4"/>
    <p:sldId id="303" r:id="rId5"/>
    <p:sldId id="302" r:id="rId6"/>
    <p:sldId id="301" r:id="rId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66"/>
    <a:srgbClr val="2D56DB"/>
    <a:srgbClr val="0033CC"/>
    <a:srgbClr val="FF3300"/>
    <a:srgbClr val="003399"/>
    <a:srgbClr val="99FF66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624" autoAdjust="0"/>
  </p:normalViewPr>
  <p:slideViewPr>
    <p:cSldViewPr>
      <p:cViewPr varScale="1">
        <p:scale>
          <a:sx n="122" d="100"/>
          <a:sy n="122" d="100"/>
        </p:scale>
        <p:origin x="-123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0F5ECA1-E114-459D-B74F-CE304986A99B}" type="datetimeFigureOut">
              <a:rPr lang="sk-SK"/>
              <a:pPr>
                <a:defRPr/>
              </a:pPr>
              <a:t>27. 11. 2014</a:t>
            </a:fld>
            <a:endParaRPr lang="sk-SK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k-SK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sk-SK" noProof="0" smtClean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FAD72F9-DDAC-4B84-B784-239F70820D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352640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k-SK" altLang="sk-SK" smtClean="0"/>
          </a:p>
        </p:txBody>
      </p:sp>
      <p:sp>
        <p:nvSpPr>
          <p:cNvPr id="4301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BFFBF8B-4A20-4655-BA33-F8DD3C4DD873}" type="slidenum">
              <a:rPr lang="sk-SK" altLang="sk-SK">
                <a:solidFill>
                  <a:srgbClr val="FFFFFF"/>
                </a:solidFill>
              </a:rPr>
              <a:pPr eaLnBrk="1" hangingPunct="1"/>
              <a:t>1</a:t>
            </a:fld>
            <a:endParaRPr lang="sk-SK" altLang="sk-SK">
              <a:solidFill>
                <a:srgbClr val="FFFFFF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je </a:t>
            </a:r>
            <a:r>
              <a:rPr lang="en-US" dirty="0" err="1" smtClean="0"/>
              <a:t>akce</a:t>
            </a:r>
            <a:r>
              <a:rPr lang="en-US" dirty="0" smtClean="0"/>
              <a:t> COST v </a:t>
            </a:r>
            <a:r>
              <a:rPr lang="en-US" dirty="0" err="1" smtClean="0"/>
              <a:t>doméně</a:t>
            </a:r>
            <a:r>
              <a:rPr lang="en-US" dirty="0" smtClean="0"/>
              <a:t> </a:t>
            </a:r>
            <a:r>
              <a:rPr lang="en-US" dirty="0" err="1" smtClean="0"/>
              <a:t>Doprava</a:t>
            </a:r>
            <a:r>
              <a:rPr lang="en-US" dirty="0" smtClean="0"/>
              <a:t> a </a:t>
            </a:r>
            <a:r>
              <a:rPr lang="en-US" dirty="0" err="1" smtClean="0"/>
              <a:t>rozvoj</a:t>
            </a:r>
            <a:r>
              <a:rPr lang="en-US" dirty="0" smtClean="0"/>
              <a:t> </a:t>
            </a:r>
            <a:r>
              <a:rPr lang="en-US" dirty="0" err="1" smtClean="0"/>
              <a:t>měst</a:t>
            </a:r>
            <a:r>
              <a:rPr lang="en-US" dirty="0" smtClean="0"/>
              <a:t> (TUD —Transport and Urban Development).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AD72F9-DDAC-4B84-B784-239F70820D33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3845538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obr3a_hhh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1"/>
          <p:cNvSpPr txBox="1">
            <a:spLocks noChangeArrowheads="1"/>
          </p:cNvSpPr>
          <p:nvPr userDrawn="1"/>
        </p:nvSpPr>
        <p:spPr bwMode="auto">
          <a:xfrm>
            <a:off x="4953000" y="685800"/>
            <a:ext cx="3352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cs-CZ" sz="1800" b="0" dirty="0" smtClean="0">
                <a:solidFill>
                  <a:srgbClr val="FFFFFF"/>
                </a:solidFill>
                <a:cs typeface="Arial" charset="0"/>
              </a:rPr>
              <a:t>České vysoké učení technické v Praze, Fakulta dopravní</a:t>
            </a:r>
          </a:p>
        </p:txBody>
      </p:sp>
      <p:pic>
        <p:nvPicPr>
          <p:cNvPr id="6" name="Picture 38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22313"/>
            <a:ext cx="762000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6"/>
          <p:cNvSpPr>
            <a:spLocks noChangeShapeType="1"/>
          </p:cNvSpPr>
          <p:nvPr userDrawn="1"/>
        </p:nvSpPr>
        <p:spPr bwMode="auto">
          <a:xfrm>
            <a:off x="4572000" y="685800"/>
            <a:ext cx="0" cy="6248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cs-CZ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876800" y="4293096"/>
            <a:ext cx="4267200" cy="685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876800" y="2492896"/>
            <a:ext cx="4267200" cy="1371600"/>
          </a:xfrm>
        </p:spPr>
        <p:txBody>
          <a:bodyPr/>
          <a:lstStyle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876800" y="64008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A3D7A"/>
                </a:solidFill>
              </a:defRPr>
            </a:lvl1pPr>
          </a:lstStyle>
          <a:p>
            <a:pPr>
              <a:defRPr/>
            </a:pPr>
            <a:fld id="{4CF1DD5E-9686-422C-90F9-79D9D0351D39}" type="datetime1">
              <a:rPr lang="cs-CZ" smtClean="0"/>
              <a:pPr>
                <a:defRPr/>
              </a:pPr>
              <a:t>27.11.2014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8545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370572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47800" y="914400"/>
            <a:ext cx="36195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19700" y="914400"/>
            <a:ext cx="36195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0166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198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3371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gGrid">
          <a:fgClr>
            <a:srgbClr val="DEEAF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3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831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sk-SK" altLang="sk-SK" smtClea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27" name="Rectangle 40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sk-SK" altLang="sk-SK" smtClea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05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0"/>
            <a:ext cx="7467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sk-SK" smtClean="0"/>
              <a:t>Klepnutím lze upravit styl předlohy nadpisů.</a:t>
            </a:r>
          </a:p>
        </p:txBody>
      </p:sp>
      <p:sp>
        <p:nvSpPr>
          <p:cNvPr id="205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914400"/>
            <a:ext cx="7391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sk-SK" smtClean="0"/>
              <a:t>Klepnutím lze upravit styly předlohy textu.</a:t>
            </a:r>
          </a:p>
          <a:p>
            <a:pPr lvl="1"/>
            <a:r>
              <a:rPr lang="cs-CZ" altLang="sk-SK" smtClean="0"/>
              <a:t>Druhá úroveň</a:t>
            </a:r>
          </a:p>
          <a:p>
            <a:pPr lvl="2"/>
            <a:r>
              <a:rPr lang="cs-CZ" altLang="sk-SK" smtClean="0"/>
              <a:t>Třetí úroveň</a:t>
            </a:r>
          </a:p>
          <a:p>
            <a:pPr lvl="3"/>
            <a:r>
              <a:rPr lang="cs-CZ" altLang="sk-SK" smtClean="0"/>
              <a:t>Čtvrtá úroveň</a:t>
            </a:r>
          </a:p>
          <a:p>
            <a:pPr lvl="4"/>
            <a:r>
              <a:rPr lang="cs-CZ" altLang="sk-SK" smtClean="0"/>
              <a:t>Pátá úroveň</a:t>
            </a:r>
          </a:p>
        </p:txBody>
      </p:sp>
      <p:sp>
        <p:nvSpPr>
          <p:cNvPr id="2057" name="Line 45"/>
          <p:cNvSpPr>
            <a:spLocks noChangeShapeType="1"/>
          </p:cNvSpPr>
          <p:nvPr/>
        </p:nvSpPr>
        <p:spPr bwMode="auto">
          <a:xfrm>
            <a:off x="838200" y="0"/>
            <a:ext cx="0" cy="6248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cs-CZ"/>
          </a:p>
        </p:txBody>
      </p:sp>
      <p:pic>
        <p:nvPicPr>
          <p:cNvPr id="2058" name="Picture 49" descr="obr3a_hhh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30" t="4755" r="69540"/>
          <a:stretch>
            <a:fillRect/>
          </a:stretch>
        </p:blipFill>
        <p:spPr bwMode="auto">
          <a:xfrm>
            <a:off x="0" y="0"/>
            <a:ext cx="12954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Line 51"/>
          <p:cNvSpPr>
            <a:spLocks noChangeShapeType="1"/>
          </p:cNvSpPr>
          <p:nvPr/>
        </p:nvSpPr>
        <p:spPr bwMode="auto">
          <a:xfrm>
            <a:off x="1295400" y="0"/>
            <a:ext cx="0" cy="6324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cs-CZ"/>
          </a:p>
        </p:txBody>
      </p:sp>
      <p:sp>
        <p:nvSpPr>
          <p:cNvPr id="2060" name="Line 29"/>
          <p:cNvSpPr>
            <a:spLocks noChangeShapeType="1"/>
          </p:cNvSpPr>
          <p:nvPr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14" name="Imag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6336" y="5632481"/>
            <a:ext cx="1296144" cy="676839"/>
          </a:xfrm>
          <a:prstGeom prst="rect">
            <a:avLst/>
          </a:prstGeom>
        </p:spPr>
      </p:pic>
      <p:sp>
        <p:nvSpPr>
          <p:cNvPr id="15" name="Obdélník 14"/>
          <p:cNvSpPr/>
          <p:nvPr/>
        </p:nvSpPr>
        <p:spPr>
          <a:xfrm>
            <a:off x="7483686" y="6361583"/>
            <a:ext cx="15214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400" dirty="0" smtClean="0">
                <a:solidFill>
                  <a:schemeClr val="accent1">
                    <a:lumMod val="90000"/>
                  </a:schemeClr>
                </a:solidFill>
              </a:rPr>
              <a:t>COST - TU 1302</a:t>
            </a:r>
            <a:endParaRPr lang="cs-CZ" sz="1400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17" name="TextovéPole 16"/>
          <p:cNvSpPr txBox="1"/>
          <p:nvPr userDrawn="1"/>
        </p:nvSpPr>
        <p:spPr>
          <a:xfrm>
            <a:off x="0" y="6381328"/>
            <a:ext cx="1331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D80B858-F48A-4166-BCD7-E1E3054FDBBD}" type="datetime1">
              <a:rPr lang="cs-CZ" sz="1400" smtClean="0">
                <a:solidFill>
                  <a:schemeClr val="accent1">
                    <a:lumMod val="90000"/>
                  </a:schemeClr>
                </a:solidFill>
              </a:rPr>
              <a:pPr/>
              <a:t>27.11.2014</a:t>
            </a:fld>
            <a:endParaRPr lang="cs-CZ" sz="1400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18" name="TextovéPole 17"/>
          <p:cNvSpPr txBox="1"/>
          <p:nvPr userDrawn="1"/>
        </p:nvSpPr>
        <p:spPr>
          <a:xfrm>
            <a:off x="1403648" y="6309320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chemeClr val="accent1">
                    <a:lumMod val="90000"/>
                  </a:schemeClr>
                </a:solidFill>
              </a:rPr>
              <a:t>České vysoké učení technické v Praze, Fakulta dopravní</a:t>
            </a:r>
            <a:br>
              <a:rPr lang="cs-CZ" sz="1400" dirty="0" smtClean="0">
                <a:solidFill>
                  <a:schemeClr val="accent1">
                    <a:lumMod val="90000"/>
                  </a:schemeClr>
                </a:solidFill>
              </a:rPr>
            </a:br>
            <a:r>
              <a:rPr lang="cs-CZ" sz="1400" dirty="0" smtClean="0">
                <a:solidFill>
                  <a:schemeClr val="accent1">
                    <a:lumMod val="90000"/>
                  </a:schemeClr>
                </a:solidFill>
              </a:rPr>
              <a:t>Ústav</a:t>
            </a:r>
            <a:r>
              <a:rPr lang="cs-CZ" sz="1400" baseline="0" dirty="0" smtClean="0">
                <a:solidFill>
                  <a:schemeClr val="accent1">
                    <a:lumMod val="90000"/>
                  </a:schemeClr>
                </a:solidFill>
              </a:rPr>
              <a:t> dopravní telematiky</a:t>
            </a:r>
            <a:endParaRPr lang="cs-CZ" sz="1400" dirty="0">
              <a:solidFill>
                <a:schemeClr val="accent1">
                  <a:lumMod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1" r:id="rId3"/>
    <p:sldLayoutId id="2147483703" r:id="rId4"/>
    <p:sldLayoutId id="2147483707" r:id="rId5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0831A4"/>
        </a:buClr>
        <a:buSzPct val="85000"/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1027113" indent="-455613" algn="l" rtl="0" eaLnBrk="0" fontAlgn="base" hangingPunct="0">
        <a:spcBef>
          <a:spcPct val="20000"/>
        </a:spcBef>
        <a:spcAft>
          <a:spcPct val="0"/>
        </a:spcAft>
        <a:buClr>
          <a:srgbClr val="0831A4"/>
        </a:buClr>
        <a:buSzPct val="85000"/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70013" indent="-228600" algn="l" rtl="0" eaLnBrk="0" fontAlgn="base" hangingPunct="0">
        <a:spcBef>
          <a:spcPct val="20000"/>
        </a:spcBef>
        <a:spcAft>
          <a:spcPct val="0"/>
        </a:spcAft>
        <a:buClr>
          <a:srgbClr val="0831A4"/>
        </a:buClr>
        <a:buSzPct val="85000"/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Clr>
          <a:srgbClr val="0831A4"/>
        </a:buClr>
        <a:buSzPct val="8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831A4"/>
        </a:buClr>
        <a:buSzPct val="8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831A4"/>
        </a:buClr>
        <a:buSzPct val="8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831A4"/>
        </a:buClr>
        <a:buSzPct val="8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831A4"/>
        </a:buClr>
        <a:buSzPct val="8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831A4"/>
        </a:buClr>
        <a:buSzPct val="8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odnadpis 1"/>
          <p:cNvSpPr>
            <a:spLocks noGrp="1"/>
          </p:cNvSpPr>
          <p:nvPr>
            <p:ph type="subTitle" idx="1"/>
          </p:nvPr>
        </p:nvSpPr>
        <p:spPr>
          <a:xfrm>
            <a:off x="4716785" y="5301159"/>
            <a:ext cx="4103687" cy="432097"/>
          </a:xfrm>
        </p:spPr>
        <p:txBody>
          <a:bodyPr/>
          <a:lstStyle/>
          <a:p>
            <a:pPr eaLnBrk="1" hangingPunct="1"/>
            <a:r>
              <a:rPr lang="cs-CZ" altLang="sk-SK" sz="1800" dirty="0" smtClean="0"/>
              <a:t>Pavel Hrubeš</a:t>
            </a:r>
          </a:p>
        </p:txBody>
      </p:sp>
      <p:sp>
        <p:nvSpPr>
          <p:cNvPr id="32771" name="Nadpis 2"/>
          <p:cNvSpPr txBox="1">
            <a:spLocks/>
          </p:cNvSpPr>
          <p:nvPr/>
        </p:nvSpPr>
        <p:spPr bwMode="auto">
          <a:xfrm>
            <a:off x="4644008" y="1989138"/>
            <a:ext cx="4422774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sk-SK" b="1" dirty="0" smtClean="0">
                <a:solidFill>
                  <a:srgbClr val="2A3D7A"/>
                </a:solidFill>
              </a:rPr>
              <a:t>Představení projektu </a:t>
            </a:r>
            <a:r>
              <a:rPr lang="cs-CZ" altLang="sk-SK" b="1" dirty="0" err="1" smtClean="0">
                <a:solidFill>
                  <a:srgbClr val="2A3D7A"/>
                </a:solidFill>
              </a:rPr>
              <a:t>SaPPART</a:t>
            </a:r>
            <a:r>
              <a:rPr lang="cs-CZ" altLang="sk-SK" b="1" dirty="0" smtClean="0">
                <a:solidFill>
                  <a:srgbClr val="2A3D7A"/>
                </a:solidFill>
              </a:rPr>
              <a:t>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sk-SK" sz="1800" b="1" dirty="0">
              <a:solidFill>
                <a:srgbClr val="2A3D7A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sk-SK" sz="1800" b="1" dirty="0" smtClean="0">
                <a:solidFill>
                  <a:srgbClr val="2A3D7A"/>
                </a:solidFill>
              </a:rPr>
              <a:t>Kvalitativní aspekty satelitní lokalizace v silniční dopravě</a:t>
            </a:r>
            <a:endParaRPr lang="cs-CZ" altLang="sk-SK" sz="1600" b="1" dirty="0">
              <a:solidFill>
                <a:srgbClr val="2A3D7A"/>
              </a:solidFill>
            </a:endParaRPr>
          </a:p>
        </p:txBody>
      </p:sp>
      <p:sp>
        <p:nvSpPr>
          <p:cNvPr id="32772" name="Nadpis 2"/>
          <p:cNvSpPr txBox="1">
            <a:spLocks/>
          </p:cNvSpPr>
          <p:nvPr/>
        </p:nvSpPr>
        <p:spPr bwMode="auto">
          <a:xfrm>
            <a:off x="323528" y="5373216"/>
            <a:ext cx="417671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1027113" indent="-455613"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370013" indent="-228600"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712913" indent="-228600"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831A4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buClrTx/>
              <a:buSzTx/>
              <a:buFont typeface="Arial" pitchFamily="34" charset="0"/>
              <a:buNone/>
            </a:pPr>
            <a:r>
              <a:rPr lang="cs-CZ" altLang="sk-SK" sz="2000" b="1" dirty="0" smtClean="0">
                <a:solidFill>
                  <a:schemeClr val="bg1"/>
                </a:solidFill>
                <a:cs typeface="Tahoma" pitchFamily="34" charset="0"/>
              </a:rPr>
              <a:t>Shromáždění delegátů SDT 27.11.2014 </a:t>
            </a:r>
            <a:br>
              <a:rPr lang="cs-CZ" altLang="sk-SK" sz="2000" b="1" dirty="0" smtClean="0">
                <a:solidFill>
                  <a:schemeClr val="bg1"/>
                </a:solidFill>
                <a:cs typeface="Tahoma" pitchFamily="34" charset="0"/>
              </a:rPr>
            </a:br>
            <a:r>
              <a:rPr lang="cs-CZ" altLang="sk-SK" sz="2000" b="1" dirty="0" smtClean="0">
                <a:solidFill>
                  <a:schemeClr val="bg1"/>
                </a:solidFill>
                <a:cs typeface="Tahoma" pitchFamily="34" charset="0"/>
              </a:rPr>
              <a:t>Brno</a:t>
            </a:r>
            <a:endParaRPr lang="cs-CZ" altLang="sk-SK" sz="2000" b="1" dirty="0">
              <a:solidFill>
                <a:schemeClr val="bg1"/>
              </a:solidFill>
              <a:cs typeface="Tahoma" pitchFamily="34" charset="0"/>
            </a:endParaRPr>
          </a:p>
        </p:txBody>
      </p:sp>
      <p:grpSp>
        <p:nvGrpSpPr>
          <p:cNvPr id="3" name="Skupina 2"/>
          <p:cNvGrpSpPr/>
          <p:nvPr/>
        </p:nvGrpSpPr>
        <p:grpSpPr>
          <a:xfrm>
            <a:off x="6675554" y="4252105"/>
            <a:ext cx="2185416" cy="1553159"/>
            <a:chOff x="6675554" y="5044193"/>
            <a:chExt cx="2185416" cy="1553159"/>
          </a:xfrm>
        </p:grpSpPr>
        <p:pic>
          <p:nvPicPr>
            <p:cNvPr id="8" name="Imag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675554" y="5044193"/>
              <a:ext cx="2185416" cy="1261872"/>
            </a:xfrm>
            <a:prstGeom prst="rect">
              <a:avLst/>
            </a:prstGeom>
          </p:spPr>
        </p:pic>
        <p:sp>
          <p:nvSpPr>
            <p:cNvPr id="2" name="Obdélník 1"/>
            <p:cNvSpPr/>
            <p:nvPr/>
          </p:nvSpPr>
          <p:spPr>
            <a:xfrm>
              <a:off x="6814474" y="6228020"/>
              <a:ext cx="19075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s-CZ" dirty="0" smtClean="0"/>
                <a:t>COST - TU 1302</a:t>
              </a:r>
              <a:endParaRPr lang="cs-CZ" dirty="0"/>
            </a:p>
          </p:txBody>
        </p:sp>
      </p:grpSp>
      <p:pic>
        <p:nvPicPr>
          <p:cNvPr id="9" name="Picture 2" descr="http://sid.bek.no/media/pages/photos/medium/12_cost_logo.png?1306570945"/>
          <p:cNvPicPr>
            <a:picLocks noChangeAspect="1" noChangeArrowheads="1"/>
          </p:cNvPicPr>
          <p:nvPr/>
        </p:nvPicPr>
        <p:blipFill>
          <a:blip r:embed="rId4" cstate="print"/>
          <a:srcRect t="37905" b="34720"/>
          <a:stretch>
            <a:fillRect/>
          </a:stretch>
        </p:blipFill>
        <p:spPr bwMode="auto">
          <a:xfrm>
            <a:off x="6552728" y="5949280"/>
            <a:ext cx="2411760" cy="658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Motivace a pozadí akce COST - TU 1302</a:t>
            </a:r>
            <a:endParaRPr lang="cs-CZ" dirty="0"/>
          </a:p>
        </p:txBody>
      </p:sp>
      <p:grpSp>
        <p:nvGrpSpPr>
          <p:cNvPr id="67" name="Skupina 66"/>
          <p:cNvGrpSpPr/>
          <p:nvPr/>
        </p:nvGrpSpPr>
        <p:grpSpPr>
          <a:xfrm>
            <a:off x="1475656" y="1003566"/>
            <a:ext cx="7416824" cy="4960717"/>
            <a:chOff x="179512" y="802572"/>
            <a:chExt cx="8676964" cy="5662638"/>
          </a:xfrm>
        </p:grpSpPr>
        <p:sp>
          <p:nvSpPr>
            <p:cNvPr id="68" name="ZoneTexte 10"/>
            <p:cNvSpPr txBox="1"/>
            <p:nvPr/>
          </p:nvSpPr>
          <p:spPr>
            <a:xfrm>
              <a:off x="1258905" y="1506916"/>
              <a:ext cx="628620" cy="38645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RCI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69" name="ZoneTexte 11"/>
            <p:cNvSpPr txBox="1"/>
            <p:nvPr/>
          </p:nvSpPr>
          <p:spPr>
            <a:xfrm>
              <a:off x="2050993" y="1506916"/>
              <a:ext cx="735516" cy="38645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GSC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70" name="ZoneTexte 12"/>
            <p:cNvSpPr txBox="1"/>
            <p:nvPr/>
          </p:nvSpPr>
          <p:spPr>
            <a:xfrm>
              <a:off x="1727684" y="2010972"/>
              <a:ext cx="881793" cy="38645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EOTR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71" name="ZoneTexte 13"/>
            <p:cNvSpPr txBox="1"/>
            <p:nvPr/>
          </p:nvSpPr>
          <p:spPr>
            <a:xfrm>
              <a:off x="827584" y="3631152"/>
              <a:ext cx="1010218" cy="386458"/>
            </a:xfrm>
            <a:prstGeom prst="rect">
              <a:avLst/>
            </a:prstGeom>
            <a:solidFill>
              <a:srgbClr val="CC66FF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TACOT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72" name="ZoneTexte 14"/>
            <p:cNvSpPr txBox="1"/>
            <p:nvPr/>
          </p:nvSpPr>
          <p:spPr>
            <a:xfrm>
              <a:off x="1871701" y="3487136"/>
              <a:ext cx="1510038" cy="386458"/>
            </a:xfrm>
            <a:prstGeom prst="rect">
              <a:avLst/>
            </a:prstGeom>
            <a:solidFill>
              <a:srgbClr val="CC66FF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solidFill>
                    <a:schemeClr val="bg1"/>
                  </a:solidFill>
                </a:rPr>
                <a:t>GNSSmeter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73" name="ZoneTexte 15"/>
            <p:cNvSpPr txBox="1"/>
            <p:nvPr/>
          </p:nvSpPr>
          <p:spPr>
            <a:xfrm>
              <a:off x="683568" y="3055088"/>
              <a:ext cx="1595330" cy="386458"/>
            </a:xfrm>
            <a:prstGeom prst="rect">
              <a:avLst/>
            </a:prstGeom>
            <a:solidFill>
              <a:srgbClr val="CC66FF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SIGNATURE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74" name="ZoneTexte 16"/>
            <p:cNvSpPr txBox="1"/>
            <p:nvPr/>
          </p:nvSpPr>
          <p:spPr>
            <a:xfrm>
              <a:off x="2159732" y="2623040"/>
              <a:ext cx="803028" cy="386458"/>
            </a:xfrm>
            <a:prstGeom prst="rect">
              <a:avLst/>
            </a:prstGeom>
            <a:solidFill>
              <a:srgbClr val="CC66FF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GINA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75" name="ZoneTexte 17"/>
            <p:cNvSpPr txBox="1"/>
            <p:nvPr/>
          </p:nvSpPr>
          <p:spPr>
            <a:xfrm>
              <a:off x="719572" y="2515028"/>
              <a:ext cx="1322503" cy="386458"/>
            </a:xfrm>
            <a:prstGeom prst="rect">
              <a:avLst/>
            </a:prstGeom>
            <a:solidFill>
              <a:srgbClr val="CC66FF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GIROADS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76" name="Ellipse 18"/>
            <p:cNvSpPr/>
            <p:nvPr/>
          </p:nvSpPr>
          <p:spPr>
            <a:xfrm>
              <a:off x="395536" y="1290892"/>
              <a:ext cx="3312368" cy="320435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pic>
          <p:nvPicPr>
            <p:cNvPr id="77" name="Picture 2" descr="ERTICO - ITS Europ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1362900"/>
              <a:ext cx="996045" cy="996046"/>
            </a:xfrm>
            <a:prstGeom prst="rect">
              <a:avLst/>
            </a:prstGeom>
            <a:noFill/>
          </p:spPr>
        </p:pic>
        <p:pic>
          <p:nvPicPr>
            <p:cNvPr id="78" name="Picture 6" descr="GS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7564" y="4135208"/>
              <a:ext cx="2232244" cy="540060"/>
            </a:xfrm>
            <a:prstGeom prst="rect">
              <a:avLst/>
            </a:prstGeom>
            <a:noFill/>
          </p:spPr>
        </p:pic>
        <p:pic>
          <p:nvPicPr>
            <p:cNvPr id="79" name="Picture 8" descr="Ministère de l'Ecologie, du Développement durable et de l'Energie, Ministère du Développement durabl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07804" y="1722940"/>
              <a:ext cx="645596" cy="830052"/>
            </a:xfrm>
            <a:prstGeom prst="rect">
              <a:avLst/>
            </a:prstGeom>
            <a:noFill/>
          </p:spPr>
        </p:pic>
        <p:sp>
          <p:nvSpPr>
            <p:cNvPr id="80" name="ZoneTexte 22"/>
            <p:cNvSpPr txBox="1"/>
            <p:nvPr/>
          </p:nvSpPr>
          <p:spPr>
            <a:xfrm>
              <a:off x="1259632" y="930852"/>
              <a:ext cx="1708826" cy="38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 smtClean="0"/>
                <a:t>V</a:t>
              </a:r>
              <a:r>
                <a:rPr lang="fr-FR" sz="1600" b="1" dirty="0" smtClean="0"/>
                <a:t>&amp;</a:t>
              </a:r>
              <a:r>
                <a:rPr lang="cs-CZ" sz="1600" b="1" dirty="0" smtClean="0"/>
                <a:t>V</a:t>
              </a:r>
              <a:r>
                <a:rPr lang="fr-FR" sz="1600" b="1" dirty="0" smtClean="0"/>
                <a:t> </a:t>
              </a:r>
              <a:r>
                <a:rPr lang="cs-CZ" sz="1600" b="1" dirty="0" smtClean="0"/>
                <a:t>projekty</a:t>
              </a:r>
              <a:endParaRPr lang="fr-FR" sz="1600" b="1" dirty="0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 rot="11693027">
              <a:off x="3446570" y="1324261"/>
              <a:ext cx="255664" cy="248419"/>
            </a:xfrm>
            <a:custGeom>
              <a:avLst/>
              <a:gdLst>
                <a:gd name="T0" fmla="*/ 729 w 898"/>
                <a:gd name="T1" fmla="*/ 874 h 874"/>
                <a:gd name="T2" fmla="*/ 0 w 898"/>
                <a:gd name="T3" fmla="*/ 398 h 874"/>
                <a:gd name="T4" fmla="*/ 508 w 898"/>
                <a:gd name="T5" fmla="*/ 0 h 874"/>
                <a:gd name="T6" fmla="*/ 898 w 898"/>
                <a:gd name="T7" fmla="*/ 748 h 874"/>
                <a:gd name="T8" fmla="*/ 729 w 898"/>
                <a:gd name="T9" fmla="*/ 874 h 874"/>
                <a:gd name="T10" fmla="*/ 729 w 898"/>
                <a:gd name="T11" fmla="*/ 874 h 874"/>
                <a:gd name="T12" fmla="*/ 729 w 898"/>
                <a:gd name="T13" fmla="*/ 874 h 8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98"/>
                <a:gd name="T22" fmla="*/ 0 h 874"/>
                <a:gd name="T23" fmla="*/ 898 w 898"/>
                <a:gd name="T24" fmla="*/ 874 h 87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98" h="874">
                  <a:moveTo>
                    <a:pt x="729" y="874"/>
                  </a:moveTo>
                  <a:lnTo>
                    <a:pt x="0" y="398"/>
                  </a:lnTo>
                  <a:lnTo>
                    <a:pt x="508" y="0"/>
                  </a:lnTo>
                  <a:lnTo>
                    <a:pt x="898" y="748"/>
                  </a:lnTo>
                  <a:lnTo>
                    <a:pt x="729" y="874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 rot="11693027">
              <a:off x="3455752" y="1304343"/>
              <a:ext cx="160752" cy="246711"/>
            </a:xfrm>
            <a:custGeom>
              <a:avLst/>
              <a:gdLst>
                <a:gd name="T0" fmla="*/ 117 w 565"/>
                <a:gd name="T1" fmla="*/ 464 h 867"/>
                <a:gd name="T2" fmla="*/ 171 w 565"/>
                <a:gd name="T3" fmla="*/ 360 h 867"/>
                <a:gd name="T4" fmla="*/ 214 w 565"/>
                <a:gd name="T5" fmla="*/ 293 h 867"/>
                <a:gd name="T6" fmla="*/ 265 w 565"/>
                <a:gd name="T7" fmla="*/ 292 h 867"/>
                <a:gd name="T8" fmla="*/ 332 w 565"/>
                <a:gd name="T9" fmla="*/ 384 h 867"/>
                <a:gd name="T10" fmla="*/ 332 w 565"/>
                <a:gd name="T11" fmla="*/ 479 h 867"/>
                <a:gd name="T12" fmla="*/ 349 w 565"/>
                <a:gd name="T13" fmla="*/ 609 h 867"/>
                <a:gd name="T14" fmla="*/ 386 w 565"/>
                <a:gd name="T15" fmla="*/ 575 h 867"/>
                <a:gd name="T16" fmla="*/ 473 w 565"/>
                <a:gd name="T17" fmla="*/ 543 h 867"/>
                <a:gd name="T18" fmla="*/ 529 w 565"/>
                <a:gd name="T19" fmla="*/ 575 h 867"/>
                <a:gd name="T20" fmla="*/ 565 w 565"/>
                <a:gd name="T21" fmla="*/ 737 h 867"/>
                <a:gd name="T22" fmla="*/ 546 w 565"/>
                <a:gd name="T23" fmla="*/ 848 h 867"/>
                <a:gd name="T24" fmla="*/ 502 w 565"/>
                <a:gd name="T25" fmla="*/ 859 h 867"/>
                <a:gd name="T26" fmla="*/ 456 w 565"/>
                <a:gd name="T27" fmla="*/ 644 h 867"/>
                <a:gd name="T28" fmla="*/ 406 w 565"/>
                <a:gd name="T29" fmla="*/ 684 h 867"/>
                <a:gd name="T30" fmla="*/ 349 w 565"/>
                <a:gd name="T31" fmla="*/ 749 h 867"/>
                <a:gd name="T32" fmla="*/ 320 w 565"/>
                <a:gd name="T33" fmla="*/ 781 h 867"/>
                <a:gd name="T34" fmla="*/ 275 w 565"/>
                <a:gd name="T35" fmla="*/ 803 h 867"/>
                <a:gd name="T36" fmla="*/ 234 w 565"/>
                <a:gd name="T37" fmla="*/ 725 h 867"/>
                <a:gd name="T38" fmla="*/ 242 w 565"/>
                <a:gd name="T39" fmla="*/ 484 h 867"/>
                <a:gd name="T40" fmla="*/ 235 w 565"/>
                <a:gd name="T41" fmla="*/ 413 h 867"/>
                <a:gd name="T42" fmla="*/ 208 w 565"/>
                <a:gd name="T43" fmla="*/ 460 h 867"/>
                <a:gd name="T44" fmla="*/ 174 w 565"/>
                <a:gd name="T45" fmla="*/ 515 h 867"/>
                <a:gd name="T46" fmla="*/ 134 w 565"/>
                <a:gd name="T47" fmla="*/ 568 h 867"/>
                <a:gd name="T48" fmla="*/ 94 w 565"/>
                <a:gd name="T49" fmla="*/ 613 h 867"/>
                <a:gd name="T50" fmla="*/ 56 w 565"/>
                <a:gd name="T51" fmla="*/ 638 h 867"/>
                <a:gd name="T52" fmla="*/ 4 w 565"/>
                <a:gd name="T53" fmla="*/ 596 h 867"/>
                <a:gd name="T54" fmla="*/ 9 w 565"/>
                <a:gd name="T55" fmla="*/ 386 h 867"/>
                <a:gd name="T56" fmla="*/ 43 w 565"/>
                <a:gd name="T57" fmla="*/ 207 h 867"/>
                <a:gd name="T58" fmla="*/ 78 w 565"/>
                <a:gd name="T59" fmla="*/ 90 h 867"/>
                <a:gd name="T60" fmla="*/ 114 w 565"/>
                <a:gd name="T61" fmla="*/ 9 h 867"/>
                <a:gd name="T62" fmla="*/ 138 w 565"/>
                <a:gd name="T63" fmla="*/ 14 h 867"/>
                <a:gd name="T64" fmla="*/ 119 w 565"/>
                <a:gd name="T65" fmla="*/ 163 h 867"/>
                <a:gd name="T66" fmla="*/ 78 w 565"/>
                <a:gd name="T67" fmla="*/ 366 h 867"/>
                <a:gd name="T68" fmla="*/ 75 w 565"/>
                <a:gd name="T69" fmla="*/ 511 h 86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65"/>
                <a:gd name="T106" fmla="*/ 0 h 867"/>
                <a:gd name="T107" fmla="*/ 565 w 565"/>
                <a:gd name="T108" fmla="*/ 867 h 86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65" h="867">
                  <a:moveTo>
                    <a:pt x="75" y="511"/>
                  </a:moveTo>
                  <a:lnTo>
                    <a:pt x="117" y="464"/>
                  </a:lnTo>
                  <a:lnTo>
                    <a:pt x="145" y="414"/>
                  </a:lnTo>
                  <a:lnTo>
                    <a:pt x="171" y="360"/>
                  </a:lnTo>
                  <a:lnTo>
                    <a:pt x="200" y="307"/>
                  </a:lnTo>
                  <a:lnTo>
                    <a:pt x="214" y="293"/>
                  </a:lnTo>
                  <a:lnTo>
                    <a:pt x="230" y="287"/>
                  </a:lnTo>
                  <a:lnTo>
                    <a:pt x="265" y="292"/>
                  </a:lnTo>
                  <a:lnTo>
                    <a:pt x="314" y="322"/>
                  </a:lnTo>
                  <a:lnTo>
                    <a:pt x="332" y="384"/>
                  </a:lnTo>
                  <a:lnTo>
                    <a:pt x="333" y="430"/>
                  </a:lnTo>
                  <a:lnTo>
                    <a:pt x="332" y="479"/>
                  </a:lnTo>
                  <a:lnTo>
                    <a:pt x="316" y="649"/>
                  </a:lnTo>
                  <a:lnTo>
                    <a:pt x="349" y="609"/>
                  </a:lnTo>
                  <a:lnTo>
                    <a:pt x="366" y="591"/>
                  </a:lnTo>
                  <a:lnTo>
                    <a:pt x="386" y="575"/>
                  </a:lnTo>
                  <a:lnTo>
                    <a:pt x="434" y="549"/>
                  </a:lnTo>
                  <a:lnTo>
                    <a:pt x="473" y="543"/>
                  </a:lnTo>
                  <a:lnTo>
                    <a:pt x="505" y="552"/>
                  </a:lnTo>
                  <a:lnTo>
                    <a:pt x="529" y="575"/>
                  </a:lnTo>
                  <a:lnTo>
                    <a:pt x="557" y="648"/>
                  </a:lnTo>
                  <a:lnTo>
                    <a:pt x="565" y="737"/>
                  </a:lnTo>
                  <a:lnTo>
                    <a:pt x="555" y="818"/>
                  </a:lnTo>
                  <a:lnTo>
                    <a:pt x="546" y="848"/>
                  </a:lnTo>
                  <a:lnTo>
                    <a:pt x="533" y="867"/>
                  </a:lnTo>
                  <a:lnTo>
                    <a:pt x="502" y="859"/>
                  </a:lnTo>
                  <a:lnTo>
                    <a:pt x="469" y="770"/>
                  </a:lnTo>
                  <a:lnTo>
                    <a:pt x="456" y="644"/>
                  </a:lnTo>
                  <a:lnTo>
                    <a:pt x="425" y="665"/>
                  </a:lnTo>
                  <a:lnTo>
                    <a:pt x="406" y="684"/>
                  </a:lnTo>
                  <a:lnTo>
                    <a:pt x="387" y="705"/>
                  </a:lnTo>
                  <a:lnTo>
                    <a:pt x="349" y="749"/>
                  </a:lnTo>
                  <a:lnTo>
                    <a:pt x="333" y="767"/>
                  </a:lnTo>
                  <a:lnTo>
                    <a:pt x="320" y="781"/>
                  </a:lnTo>
                  <a:lnTo>
                    <a:pt x="295" y="799"/>
                  </a:lnTo>
                  <a:lnTo>
                    <a:pt x="275" y="803"/>
                  </a:lnTo>
                  <a:lnTo>
                    <a:pt x="248" y="781"/>
                  </a:lnTo>
                  <a:lnTo>
                    <a:pt x="234" y="725"/>
                  </a:lnTo>
                  <a:lnTo>
                    <a:pt x="232" y="648"/>
                  </a:lnTo>
                  <a:lnTo>
                    <a:pt x="242" y="484"/>
                  </a:lnTo>
                  <a:lnTo>
                    <a:pt x="250" y="386"/>
                  </a:lnTo>
                  <a:lnTo>
                    <a:pt x="235" y="413"/>
                  </a:lnTo>
                  <a:lnTo>
                    <a:pt x="223" y="435"/>
                  </a:lnTo>
                  <a:lnTo>
                    <a:pt x="208" y="460"/>
                  </a:lnTo>
                  <a:lnTo>
                    <a:pt x="192" y="487"/>
                  </a:lnTo>
                  <a:lnTo>
                    <a:pt x="174" y="515"/>
                  </a:lnTo>
                  <a:lnTo>
                    <a:pt x="154" y="542"/>
                  </a:lnTo>
                  <a:lnTo>
                    <a:pt x="134" y="568"/>
                  </a:lnTo>
                  <a:lnTo>
                    <a:pt x="114" y="592"/>
                  </a:lnTo>
                  <a:lnTo>
                    <a:pt x="94" y="613"/>
                  </a:lnTo>
                  <a:lnTo>
                    <a:pt x="74" y="629"/>
                  </a:lnTo>
                  <a:lnTo>
                    <a:pt x="56" y="638"/>
                  </a:lnTo>
                  <a:lnTo>
                    <a:pt x="25" y="636"/>
                  </a:lnTo>
                  <a:lnTo>
                    <a:pt x="4" y="596"/>
                  </a:lnTo>
                  <a:lnTo>
                    <a:pt x="0" y="469"/>
                  </a:lnTo>
                  <a:lnTo>
                    <a:pt x="9" y="386"/>
                  </a:lnTo>
                  <a:lnTo>
                    <a:pt x="24" y="295"/>
                  </a:lnTo>
                  <a:lnTo>
                    <a:pt x="43" y="207"/>
                  </a:lnTo>
                  <a:lnTo>
                    <a:pt x="65" y="125"/>
                  </a:lnTo>
                  <a:lnTo>
                    <a:pt x="78" y="90"/>
                  </a:lnTo>
                  <a:lnTo>
                    <a:pt x="89" y="58"/>
                  </a:lnTo>
                  <a:lnTo>
                    <a:pt x="114" y="9"/>
                  </a:lnTo>
                  <a:lnTo>
                    <a:pt x="129" y="0"/>
                  </a:lnTo>
                  <a:lnTo>
                    <a:pt x="138" y="14"/>
                  </a:lnTo>
                  <a:lnTo>
                    <a:pt x="131" y="106"/>
                  </a:lnTo>
                  <a:lnTo>
                    <a:pt x="119" y="163"/>
                  </a:lnTo>
                  <a:lnTo>
                    <a:pt x="103" y="227"/>
                  </a:lnTo>
                  <a:lnTo>
                    <a:pt x="78" y="366"/>
                  </a:lnTo>
                  <a:lnTo>
                    <a:pt x="72" y="438"/>
                  </a:lnTo>
                  <a:lnTo>
                    <a:pt x="75" y="511"/>
                  </a:lnTo>
                  <a:close/>
                </a:path>
              </a:pathLst>
            </a:custGeom>
            <a:solidFill>
              <a:srgbClr val="009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 rot="11693027">
              <a:off x="3244718" y="1084470"/>
              <a:ext cx="386488" cy="379884"/>
            </a:xfrm>
            <a:custGeom>
              <a:avLst/>
              <a:gdLst>
                <a:gd name="T0" fmla="*/ 51 w 1356"/>
                <a:gd name="T1" fmla="*/ 951 h 1335"/>
                <a:gd name="T2" fmla="*/ 305 w 1356"/>
                <a:gd name="T3" fmla="*/ 858 h 1335"/>
                <a:gd name="T4" fmla="*/ 313 w 1356"/>
                <a:gd name="T5" fmla="*/ 722 h 1335"/>
                <a:gd name="T6" fmla="*/ 678 w 1356"/>
                <a:gd name="T7" fmla="*/ 331 h 1335"/>
                <a:gd name="T8" fmla="*/ 864 w 1356"/>
                <a:gd name="T9" fmla="*/ 332 h 1335"/>
                <a:gd name="T10" fmla="*/ 872 w 1356"/>
                <a:gd name="T11" fmla="*/ 102 h 1335"/>
                <a:gd name="T12" fmla="*/ 1110 w 1356"/>
                <a:gd name="T13" fmla="*/ 0 h 1335"/>
                <a:gd name="T14" fmla="*/ 1297 w 1356"/>
                <a:gd name="T15" fmla="*/ 42 h 1335"/>
                <a:gd name="T16" fmla="*/ 1356 w 1356"/>
                <a:gd name="T17" fmla="*/ 299 h 1335"/>
                <a:gd name="T18" fmla="*/ 1110 w 1356"/>
                <a:gd name="T19" fmla="*/ 467 h 1335"/>
                <a:gd name="T20" fmla="*/ 1178 w 1356"/>
                <a:gd name="T21" fmla="*/ 621 h 1335"/>
                <a:gd name="T22" fmla="*/ 704 w 1356"/>
                <a:gd name="T23" fmla="*/ 1096 h 1335"/>
                <a:gd name="T24" fmla="*/ 533 w 1356"/>
                <a:gd name="T25" fmla="*/ 1214 h 1335"/>
                <a:gd name="T26" fmla="*/ 441 w 1356"/>
                <a:gd name="T27" fmla="*/ 1197 h 1335"/>
                <a:gd name="T28" fmla="*/ 433 w 1356"/>
                <a:gd name="T29" fmla="*/ 1335 h 1335"/>
                <a:gd name="T30" fmla="*/ 255 w 1356"/>
                <a:gd name="T31" fmla="*/ 1301 h 1335"/>
                <a:gd name="T32" fmla="*/ 85 w 1356"/>
                <a:gd name="T33" fmla="*/ 1189 h 1335"/>
                <a:gd name="T34" fmla="*/ 0 w 1356"/>
                <a:gd name="T35" fmla="*/ 987 h 1335"/>
                <a:gd name="T36" fmla="*/ 51 w 1356"/>
                <a:gd name="T37" fmla="*/ 951 h 1335"/>
                <a:gd name="T38" fmla="*/ 51 w 1356"/>
                <a:gd name="T39" fmla="*/ 951 h 1335"/>
                <a:gd name="T40" fmla="*/ 51 w 1356"/>
                <a:gd name="T41" fmla="*/ 951 h 13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56"/>
                <a:gd name="T64" fmla="*/ 0 h 1335"/>
                <a:gd name="T65" fmla="*/ 1356 w 1356"/>
                <a:gd name="T66" fmla="*/ 1335 h 133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56" h="1335">
                  <a:moveTo>
                    <a:pt x="51" y="951"/>
                  </a:moveTo>
                  <a:lnTo>
                    <a:pt x="305" y="858"/>
                  </a:lnTo>
                  <a:lnTo>
                    <a:pt x="313" y="722"/>
                  </a:lnTo>
                  <a:lnTo>
                    <a:pt x="678" y="331"/>
                  </a:lnTo>
                  <a:lnTo>
                    <a:pt x="864" y="332"/>
                  </a:lnTo>
                  <a:lnTo>
                    <a:pt x="872" y="102"/>
                  </a:lnTo>
                  <a:lnTo>
                    <a:pt x="1110" y="0"/>
                  </a:lnTo>
                  <a:lnTo>
                    <a:pt x="1297" y="42"/>
                  </a:lnTo>
                  <a:lnTo>
                    <a:pt x="1356" y="299"/>
                  </a:lnTo>
                  <a:lnTo>
                    <a:pt x="1110" y="467"/>
                  </a:lnTo>
                  <a:lnTo>
                    <a:pt x="1178" y="621"/>
                  </a:lnTo>
                  <a:lnTo>
                    <a:pt x="704" y="1096"/>
                  </a:lnTo>
                  <a:lnTo>
                    <a:pt x="533" y="1214"/>
                  </a:lnTo>
                  <a:lnTo>
                    <a:pt x="441" y="1197"/>
                  </a:lnTo>
                  <a:lnTo>
                    <a:pt x="433" y="1335"/>
                  </a:lnTo>
                  <a:lnTo>
                    <a:pt x="255" y="1301"/>
                  </a:lnTo>
                  <a:lnTo>
                    <a:pt x="85" y="1189"/>
                  </a:lnTo>
                  <a:lnTo>
                    <a:pt x="0" y="987"/>
                  </a:lnTo>
                  <a:lnTo>
                    <a:pt x="51" y="95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 rot="11693027">
              <a:off x="3552508" y="1133617"/>
              <a:ext cx="104318" cy="99026"/>
            </a:xfrm>
            <a:custGeom>
              <a:avLst/>
              <a:gdLst>
                <a:gd name="T0" fmla="*/ 228 w 366"/>
                <a:gd name="T1" fmla="*/ 341 h 346"/>
                <a:gd name="T2" fmla="*/ 186 w 366"/>
                <a:gd name="T3" fmla="*/ 312 h 346"/>
                <a:gd name="T4" fmla="*/ 157 w 366"/>
                <a:gd name="T5" fmla="*/ 265 h 346"/>
                <a:gd name="T6" fmla="*/ 130 w 366"/>
                <a:gd name="T7" fmla="*/ 216 h 346"/>
                <a:gd name="T8" fmla="*/ 113 w 366"/>
                <a:gd name="T9" fmla="*/ 195 h 346"/>
                <a:gd name="T10" fmla="*/ 90 w 366"/>
                <a:gd name="T11" fmla="*/ 180 h 346"/>
                <a:gd name="T12" fmla="*/ 43 w 366"/>
                <a:gd name="T13" fmla="*/ 151 h 346"/>
                <a:gd name="T14" fmla="*/ 13 w 366"/>
                <a:gd name="T15" fmla="*/ 116 h 346"/>
                <a:gd name="T16" fmla="*/ 0 w 366"/>
                <a:gd name="T17" fmla="*/ 81 h 346"/>
                <a:gd name="T18" fmla="*/ 0 w 366"/>
                <a:gd name="T19" fmla="*/ 47 h 346"/>
                <a:gd name="T20" fmla="*/ 13 w 366"/>
                <a:gd name="T21" fmla="*/ 18 h 346"/>
                <a:gd name="T22" fmla="*/ 40 w 366"/>
                <a:gd name="T23" fmla="*/ 0 h 346"/>
                <a:gd name="T24" fmla="*/ 125 w 366"/>
                <a:gd name="T25" fmla="*/ 4 h 346"/>
                <a:gd name="T26" fmla="*/ 171 w 366"/>
                <a:gd name="T27" fmla="*/ 33 h 346"/>
                <a:gd name="T28" fmla="*/ 206 w 366"/>
                <a:gd name="T29" fmla="*/ 71 h 346"/>
                <a:gd name="T30" fmla="*/ 223 w 366"/>
                <a:gd name="T31" fmla="*/ 91 h 346"/>
                <a:gd name="T32" fmla="*/ 243 w 366"/>
                <a:gd name="T33" fmla="*/ 109 h 346"/>
                <a:gd name="T34" fmla="*/ 266 w 366"/>
                <a:gd name="T35" fmla="*/ 127 h 346"/>
                <a:gd name="T36" fmla="*/ 292 w 366"/>
                <a:gd name="T37" fmla="*/ 141 h 346"/>
                <a:gd name="T38" fmla="*/ 334 w 366"/>
                <a:gd name="T39" fmla="*/ 168 h 346"/>
                <a:gd name="T40" fmla="*/ 358 w 366"/>
                <a:gd name="T41" fmla="*/ 202 h 346"/>
                <a:gd name="T42" fmla="*/ 366 w 366"/>
                <a:gd name="T43" fmla="*/ 240 h 346"/>
                <a:gd name="T44" fmla="*/ 359 w 366"/>
                <a:gd name="T45" fmla="*/ 277 h 346"/>
                <a:gd name="T46" fmla="*/ 341 w 366"/>
                <a:gd name="T47" fmla="*/ 309 h 346"/>
                <a:gd name="T48" fmla="*/ 312 w 366"/>
                <a:gd name="T49" fmla="*/ 334 h 346"/>
                <a:gd name="T50" fmla="*/ 274 w 366"/>
                <a:gd name="T51" fmla="*/ 346 h 346"/>
                <a:gd name="T52" fmla="*/ 228 w 366"/>
                <a:gd name="T53" fmla="*/ 341 h 346"/>
                <a:gd name="T54" fmla="*/ 228 w 366"/>
                <a:gd name="T55" fmla="*/ 341 h 34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66"/>
                <a:gd name="T85" fmla="*/ 0 h 346"/>
                <a:gd name="T86" fmla="*/ 366 w 366"/>
                <a:gd name="T87" fmla="*/ 346 h 34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66" h="346">
                  <a:moveTo>
                    <a:pt x="228" y="341"/>
                  </a:moveTo>
                  <a:lnTo>
                    <a:pt x="186" y="312"/>
                  </a:lnTo>
                  <a:lnTo>
                    <a:pt x="157" y="265"/>
                  </a:lnTo>
                  <a:lnTo>
                    <a:pt x="130" y="216"/>
                  </a:lnTo>
                  <a:lnTo>
                    <a:pt x="113" y="195"/>
                  </a:lnTo>
                  <a:lnTo>
                    <a:pt x="90" y="180"/>
                  </a:lnTo>
                  <a:lnTo>
                    <a:pt x="43" y="151"/>
                  </a:lnTo>
                  <a:lnTo>
                    <a:pt x="13" y="116"/>
                  </a:lnTo>
                  <a:lnTo>
                    <a:pt x="0" y="81"/>
                  </a:lnTo>
                  <a:lnTo>
                    <a:pt x="0" y="47"/>
                  </a:lnTo>
                  <a:lnTo>
                    <a:pt x="13" y="18"/>
                  </a:lnTo>
                  <a:lnTo>
                    <a:pt x="40" y="0"/>
                  </a:lnTo>
                  <a:lnTo>
                    <a:pt x="125" y="4"/>
                  </a:lnTo>
                  <a:lnTo>
                    <a:pt x="171" y="33"/>
                  </a:lnTo>
                  <a:lnTo>
                    <a:pt x="206" y="71"/>
                  </a:lnTo>
                  <a:lnTo>
                    <a:pt x="223" y="91"/>
                  </a:lnTo>
                  <a:lnTo>
                    <a:pt x="243" y="109"/>
                  </a:lnTo>
                  <a:lnTo>
                    <a:pt x="266" y="127"/>
                  </a:lnTo>
                  <a:lnTo>
                    <a:pt x="292" y="141"/>
                  </a:lnTo>
                  <a:lnTo>
                    <a:pt x="334" y="168"/>
                  </a:lnTo>
                  <a:lnTo>
                    <a:pt x="358" y="202"/>
                  </a:lnTo>
                  <a:lnTo>
                    <a:pt x="366" y="240"/>
                  </a:lnTo>
                  <a:lnTo>
                    <a:pt x="359" y="277"/>
                  </a:lnTo>
                  <a:lnTo>
                    <a:pt x="341" y="309"/>
                  </a:lnTo>
                  <a:lnTo>
                    <a:pt x="312" y="334"/>
                  </a:lnTo>
                  <a:lnTo>
                    <a:pt x="274" y="3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rgbClr val="FFA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 rot="11693027">
              <a:off x="3233069" y="1062086"/>
              <a:ext cx="299272" cy="394397"/>
            </a:xfrm>
            <a:custGeom>
              <a:avLst/>
              <a:gdLst>
                <a:gd name="T0" fmla="*/ 0 w 1052"/>
                <a:gd name="T1" fmla="*/ 1190 h 1384"/>
                <a:gd name="T2" fmla="*/ 12 w 1052"/>
                <a:gd name="T3" fmla="*/ 1040 h 1384"/>
                <a:gd name="T4" fmla="*/ 42 w 1052"/>
                <a:gd name="T5" fmla="*/ 989 h 1384"/>
                <a:gd name="T6" fmla="*/ 94 w 1052"/>
                <a:gd name="T7" fmla="*/ 945 h 1384"/>
                <a:gd name="T8" fmla="*/ 168 w 1052"/>
                <a:gd name="T9" fmla="*/ 888 h 1384"/>
                <a:gd name="T10" fmla="*/ 257 w 1052"/>
                <a:gd name="T11" fmla="*/ 821 h 1384"/>
                <a:gd name="T12" fmla="*/ 306 w 1052"/>
                <a:gd name="T13" fmla="*/ 786 h 1384"/>
                <a:gd name="T14" fmla="*/ 355 w 1052"/>
                <a:gd name="T15" fmla="*/ 750 h 1384"/>
                <a:gd name="T16" fmla="*/ 404 w 1052"/>
                <a:gd name="T17" fmla="*/ 713 h 1384"/>
                <a:gd name="T18" fmla="*/ 452 w 1052"/>
                <a:gd name="T19" fmla="*/ 678 h 1384"/>
                <a:gd name="T20" fmla="*/ 541 w 1052"/>
                <a:gd name="T21" fmla="*/ 608 h 1384"/>
                <a:gd name="T22" fmla="*/ 614 w 1052"/>
                <a:gd name="T23" fmla="*/ 547 h 1384"/>
                <a:gd name="T24" fmla="*/ 656 w 1052"/>
                <a:gd name="T25" fmla="*/ 491 h 1384"/>
                <a:gd name="T26" fmla="*/ 639 w 1052"/>
                <a:gd name="T27" fmla="*/ 394 h 1384"/>
                <a:gd name="T28" fmla="*/ 686 w 1052"/>
                <a:gd name="T29" fmla="*/ 344 h 1384"/>
                <a:gd name="T30" fmla="*/ 836 w 1052"/>
                <a:gd name="T31" fmla="*/ 310 h 1384"/>
                <a:gd name="T32" fmla="*/ 868 w 1052"/>
                <a:gd name="T33" fmla="*/ 236 h 1384"/>
                <a:gd name="T34" fmla="*/ 826 w 1052"/>
                <a:gd name="T35" fmla="*/ 204 h 1384"/>
                <a:gd name="T36" fmla="*/ 731 w 1052"/>
                <a:gd name="T37" fmla="*/ 165 h 1384"/>
                <a:gd name="T38" fmla="*/ 710 w 1052"/>
                <a:gd name="T39" fmla="*/ 91 h 1384"/>
                <a:gd name="T40" fmla="*/ 744 w 1052"/>
                <a:gd name="T41" fmla="*/ 21 h 1384"/>
                <a:gd name="T42" fmla="*/ 864 w 1052"/>
                <a:gd name="T43" fmla="*/ 5 h 1384"/>
                <a:gd name="T44" fmla="*/ 959 w 1052"/>
                <a:gd name="T45" fmla="*/ 66 h 1384"/>
                <a:gd name="T46" fmla="*/ 1049 w 1052"/>
                <a:gd name="T47" fmla="*/ 213 h 1384"/>
                <a:gd name="T48" fmla="*/ 1049 w 1052"/>
                <a:gd name="T49" fmla="*/ 289 h 1384"/>
                <a:gd name="T50" fmla="*/ 1021 w 1052"/>
                <a:gd name="T51" fmla="*/ 361 h 1384"/>
                <a:gd name="T52" fmla="*/ 966 w 1052"/>
                <a:gd name="T53" fmla="*/ 423 h 1384"/>
                <a:gd name="T54" fmla="*/ 887 w 1052"/>
                <a:gd name="T55" fmla="*/ 467 h 1384"/>
                <a:gd name="T56" fmla="*/ 784 w 1052"/>
                <a:gd name="T57" fmla="*/ 493 h 1384"/>
                <a:gd name="T58" fmla="*/ 783 w 1052"/>
                <a:gd name="T59" fmla="*/ 623 h 1384"/>
                <a:gd name="T60" fmla="*/ 752 w 1052"/>
                <a:gd name="T61" fmla="*/ 662 h 1384"/>
                <a:gd name="T62" fmla="*/ 709 w 1052"/>
                <a:gd name="T63" fmla="*/ 703 h 1384"/>
                <a:gd name="T64" fmla="*/ 667 w 1052"/>
                <a:gd name="T65" fmla="*/ 745 h 1384"/>
                <a:gd name="T66" fmla="*/ 626 w 1052"/>
                <a:gd name="T67" fmla="*/ 789 h 1384"/>
                <a:gd name="T68" fmla="*/ 586 w 1052"/>
                <a:gd name="T69" fmla="*/ 834 h 1384"/>
                <a:gd name="T70" fmla="*/ 526 w 1052"/>
                <a:gd name="T71" fmla="*/ 900 h 1384"/>
                <a:gd name="T72" fmla="*/ 485 w 1052"/>
                <a:gd name="T73" fmla="*/ 945 h 1384"/>
                <a:gd name="T74" fmla="*/ 443 w 1052"/>
                <a:gd name="T75" fmla="*/ 987 h 1384"/>
                <a:gd name="T76" fmla="*/ 398 w 1052"/>
                <a:gd name="T77" fmla="*/ 1027 h 1384"/>
                <a:gd name="T78" fmla="*/ 328 w 1052"/>
                <a:gd name="T79" fmla="*/ 1077 h 1384"/>
                <a:gd name="T80" fmla="*/ 232 w 1052"/>
                <a:gd name="T81" fmla="*/ 1145 h 1384"/>
                <a:gd name="T82" fmla="*/ 174 w 1052"/>
                <a:gd name="T83" fmla="*/ 1190 h 1384"/>
                <a:gd name="T84" fmla="*/ 111 w 1052"/>
                <a:gd name="T85" fmla="*/ 1246 h 1384"/>
                <a:gd name="T86" fmla="*/ 49 w 1052"/>
                <a:gd name="T87" fmla="*/ 1380 h 1384"/>
                <a:gd name="T88" fmla="*/ 25 w 1052"/>
                <a:gd name="T89" fmla="*/ 1384 h 13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052"/>
                <a:gd name="T136" fmla="*/ 0 h 1384"/>
                <a:gd name="T137" fmla="*/ 1052 w 1052"/>
                <a:gd name="T138" fmla="*/ 1384 h 138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052" h="1384">
                  <a:moveTo>
                    <a:pt x="25" y="1384"/>
                  </a:moveTo>
                  <a:lnTo>
                    <a:pt x="0" y="1190"/>
                  </a:lnTo>
                  <a:lnTo>
                    <a:pt x="1" y="1084"/>
                  </a:lnTo>
                  <a:lnTo>
                    <a:pt x="12" y="1040"/>
                  </a:lnTo>
                  <a:lnTo>
                    <a:pt x="29" y="1005"/>
                  </a:lnTo>
                  <a:lnTo>
                    <a:pt x="42" y="989"/>
                  </a:lnTo>
                  <a:lnTo>
                    <a:pt x="65" y="970"/>
                  </a:lnTo>
                  <a:lnTo>
                    <a:pt x="94" y="945"/>
                  </a:lnTo>
                  <a:lnTo>
                    <a:pt x="128" y="918"/>
                  </a:lnTo>
                  <a:lnTo>
                    <a:pt x="168" y="888"/>
                  </a:lnTo>
                  <a:lnTo>
                    <a:pt x="211" y="856"/>
                  </a:lnTo>
                  <a:lnTo>
                    <a:pt x="257" y="821"/>
                  </a:lnTo>
                  <a:lnTo>
                    <a:pt x="281" y="803"/>
                  </a:lnTo>
                  <a:lnTo>
                    <a:pt x="306" y="786"/>
                  </a:lnTo>
                  <a:lnTo>
                    <a:pt x="330" y="768"/>
                  </a:lnTo>
                  <a:lnTo>
                    <a:pt x="355" y="750"/>
                  </a:lnTo>
                  <a:lnTo>
                    <a:pt x="379" y="731"/>
                  </a:lnTo>
                  <a:lnTo>
                    <a:pt x="404" y="713"/>
                  </a:lnTo>
                  <a:lnTo>
                    <a:pt x="428" y="695"/>
                  </a:lnTo>
                  <a:lnTo>
                    <a:pt x="452" y="678"/>
                  </a:lnTo>
                  <a:lnTo>
                    <a:pt x="498" y="642"/>
                  </a:lnTo>
                  <a:lnTo>
                    <a:pt x="541" y="608"/>
                  </a:lnTo>
                  <a:lnTo>
                    <a:pt x="580" y="577"/>
                  </a:lnTo>
                  <a:lnTo>
                    <a:pt x="614" y="547"/>
                  </a:lnTo>
                  <a:lnTo>
                    <a:pt x="643" y="521"/>
                  </a:lnTo>
                  <a:lnTo>
                    <a:pt x="656" y="491"/>
                  </a:lnTo>
                  <a:lnTo>
                    <a:pt x="651" y="461"/>
                  </a:lnTo>
                  <a:lnTo>
                    <a:pt x="639" y="394"/>
                  </a:lnTo>
                  <a:lnTo>
                    <a:pt x="656" y="361"/>
                  </a:lnTo>
                  <a:lnTo>
                    <a:pt x="686" y="344"/>
                  </a:lnTo>
                  <a:lnTo>
                    <a:pt x="764" y="332"/>
                  </a:lnTo>
                  <a:lnTo>
                    <a:pt x="836" y="310"/>
                  </a:lnTo>
                  <a:lnTo>
                    <a:pt x="858" y="283"/>
                  </a:lnTo>
                  <a:lnTo>
                    <a:pt x="868" y="236"/>
                  </a:lnTo>
                  <a:lnTo>
                    <a:pt x="855" y="214"/>
                  </a:lnTo>
                  <a:lnTo>
                    <a:pt x="826" y="204"/>
                  </a:lnTo>
                  <a:lnTo>
                    <a:pt x="767" y="192"/>
                  </a:lnTo>
                  <a:lnTo>
                    <a:pt x="731" y="165"/>
                  </a:lnTo>
                  <a:lnTo>
                    <a:pt x="712" y="130"/>
                  </a:lnTo>
                  <a:lnTo>
                    <a:pt x="710" y="91"/>
                  </a:lnTo>
                  <a:lnTo>
                    <a:pt x="720" y="53"/>
                  </a:lnTo>
                  <a:lnTo>
                    <a:pt x="744" y="21"/>
                  </a:lnTo>
                  <a:lnTo>
                    <a:pt x="776" y="0"/>
                  </a:lnTo>
                  <a:lnTo>
                    <a:pt x="864" y="5"/>
                  </a:lnTo>
                  <a:lnTo>
                    <a:pt x="916" y="34"/>
                  </a:lnTo>
                  <a:lnTo>
                    <a:pt x="959" y="66"/>
                  </a:lnTo>
                  <a:lnTo>
                    <a:pt x="1019" y="136"/>
                  </a:lnTo>
                  <a:lnTo>
                    <a:pt x="1049" y="213"/>
                  </a:lnTo>
                  <a:lnTo>
                    <a:pt x="1052" y="252"/>
                  </a:lnTo>
                  <a:lnTo>
                    <a:pt x="1049" y="289"/>
                  </a:lnTo>
                  <a:lnTo>
                    <a:pt x="1038" y="327"/>
                  </a:lnTo>
                  <a:lnTo>
                    <a:pt x="1021" y="361"/>
                  </a:lnTo>
                  <a:lnTo>
                    <a:pt x="997" y="393"/>
                  </a:lnTo>
                  <a:lnTo>
                    <a:pt x="966" y="423"/>
                  </a:lnTo>
                  <a:lnTo>
                    <a:pt x="929" y="448"/>
                  </a:lnTo>
                  <a:lnTo>
                    <a:pt x="887" y="467"/>
                  </a:lnTo>
                  <a:lnTo>
                    <a:pt x="838" y="483"/>
                  </a:lnTo>
                  <a:lnTo>
                    <a:pt x="784" y="493"/>
                  </a:lnTo>
                  <a:lnTo>
                    <a:pt x="792" y="584"/>
                  </a:lnTo>
                  <a:lnTo>
                    <a:pt x="783" y="623"/>
                  </a:lnTo>
                  <a:lnTo>
                    <a:pt x="771" y="642"/>
                  </a:lnTo>
                  <a:lnTo>
                    <a:pt x="752" y="662"/>
                  </a:lnTo>
                  <a:lnTo>
                    <a:pt x="729" y="682"/>
                  </a:lnTo>
                  <a:lnTo>
                    <a:pt x="709" y="703"/>
                  </a:lnTo>
                  <a:lnTo>
                    <a:pt x="687" y="724"/>
                  </a:lnTo>
                  <a:lnTo>
                    <a:pt x="667" y="745"/>
                  </a:lnTo>
                  <a:lnTo>
                    <a:pt x="646" y="767"/>
                  </a:lnTo>
                  <a:lnTo>
                    <a:pt x="626" y="789"/>
                  </a:lnTo>
                  <a:lnTo>
                    <a:pt x="606" y="811"/>
                  </a:lnTo>
                  <a:lnTo>
                    <a:pt x="586" y="834"/>
                  </a:lnTo>
                  <a:lnTo>
                    <a:pt x="546" y="879"/>
                  </a:lnTo>
                  <a:lnTo>
                    <a:pt x="526" y="900"/>
                  </a:lnTo>
                  <a:lnTo>
                    <a:pt x="506" y="923"/>
                  </a:lnTo>
                  <a:lnTo>
                    <a:pt x="485" y="945"/>
                  </a:lnTo>
                  <a:lnTo>
                    <a:pt x="465" y="965"/>
                  </a:lnTo>
                  <a:lnTo>
                    <a:pt x="443" y="987"/>
                  </a:lnTo>
                  <a:lnTo>
                    <a:pt x="421" y="1008"/>
                  </a:lnTo>
                  <a:lnTo>
                    <a:pt x="398" y="1027"/>
                  </a:lnTo>
                  <a:lnTo>
                    <a:pt x="376" y="1045"/>
                  </a:lnTo>
                  <a:lnTo>
                    <a:pt x="328" y="1077"/>
                  </a:lnTo>
                  <a:lnTo>
                    <a:pt x="279" y="1110"/>
                  </a:lnTo>
                  <a:lnTo>
                    <a:pt x="232" y="1145"/>
                  </a:lnTo>
                  <a:lnTo>
                    <a:pt x="204" y="1165"/>
                  </a:lnTo>
                  <a:lnTo>
                    <a:pt x="174" y="1190"/>
                  </a:lnTo>
                  <a:lnTo>
                    <a:pt x="142" y="1218"/>
                  </a:lnTo>
                  <a:lnTo>
                    <a:pt x="111" y="1246"/>
                  </a:lnTo>
                  <a:lnTo>
                    <a:pt x="63" y="1311"/>
                  </a:lnTo>
                  <a:lnTo>
                    <a:pt x="49" y="1380"/>
                  </a:lnTo>
                  <a:lnTo>
                    <a:pt x="25" y="1384"/>
                  </a:lnTo>
                  <a:close/>
                </a:path>
              </a:pathLst>
            </a:custGeom>
            <a:solidFill>
              <a:srgbClr val="FFA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 rot="11693027">
              <a:off x="3136300" y="937081"/>
              <a:ext cx="312098" cy="275736"/>
            </a:xfrm>
            <a:custGeom>
              <a:avLst/>
              <a:gdLst>
                <a:gd name="T0" fmla="*/ 0 w 1095"/>
                <a:gd name="T1" fmla="*/ 269 h 967"/>
                <a:gd name="T2" fmla="*/ 603 w 1095"/>
                <a:gd name="T3" fmla="*/ 967 h 967"/>
                <a:gd name="T4" fmla="*/ 1095 w 1095"/>
                <a:gd name="T5" fmla="*/ 322 h 967"/>
                <a:gd name="T6" fmla="*/ 289 w 1095"/>
                <a:gd name="T7" fmla="*/ 0 h 967"/>
                <a:gd name="T8" fmla="*/ 0 w 1095"/>
                <a:gd name="T9" fmla="*/ 269 h 967"/>
                <a:gd name="T10" fmla="*/ 0 w 1095"/>
                <a:gd name="T11" fmla="*/ 269 h 967"/>
                <a:gd name="T12" fmla="*/ 0 w 1095"/>
                <a:gd name="T13" fmla="*/ 269 h 9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5"/>
                <a:gd name="T22" fmla="*/ 0 h 967"/>
                <a:gd name="T23" fmla="*/ 1095 w 1095"/>
                <a:gd name="T24" fmla="*/ 967 h 96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5" h="967">
                  <a:moveTo>
                    <a:pt x="0" y="269"/>
                  </a:moveTo>
                  <a:lnTo>
                    <a:pt x="603" y="967"/>
                  </a:lnTo>
                  <a:lnTo>
                    <a:pt x="1095" y="322"/>
                  </a:lnTo>
                  <a:lnTo>
                    <a:pt x="289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 rot="11693027">
              <a:off x="3216801" y="996463"/>
              <a:ext cx="188114" cy="207442"/>
            </a:xfrm>
            <a:custGeom>
              <a:avLst/>
              <a:gdLst>
                <a:gd name="T0" fmla="*/ 131 w 660"/>
                <a:gd name="T1" fmla="*/ 251 h 731"/>
                <a:gd name="T2" fmla="*/ 165 w 660"/>
                <a:gd name="T3" fmla="*/ 183 h 731"/>
                <a:gd name="T4" fmla="*/ 200 w 660"/>
                <a:gd name="T5" fmla="*/ 128 h 731"/>
                <a:gd name="T6" fmla="*/ 250 w 660"/>
                <a:gd name="T7" fmla="*/ 99 h 731"/>
                <a:gd name="T8" fmla="*/ 318 w 660"/>
                <a:gd name="T9" fmla="*/ 148 h 731"/>
                <a:gd name="T10" fmla="*/ 357 w 660"/>
                <a:gd name="T11" fmla="*/ 296 h 731"/>
                <a:gd name="T12" fmla="*/ 345 w 660"/>
                <a:gd name="T13" fmla="*/ 452 h 731"/>
                <a:gd name="T14" fmla="*/ 380 w 660"/>
                <a:gd name="T15" fmla="*/ 375 h 731"/>
                <a:gd name="T16" fmla="*/ 412 w 660"/>
                <a:gd name="T17" fmla="*/ 295 h 731"/>
                <a:gd name="T18" fmla="*/ 448 w 660"/>
                <a:gd name="T19" fmla="*/ 217 h 731"/>
                <a:gd name="T20" fmla="*/ 496 w 660"/>
                <a:gd name="T21" fmla="*/ 146 h 731"/>
                <a:gd name="T22" fmla="*/ 530 w 660"/>
                <a:gd name="T23" fmla="*/ 118 h 731"/>
                <a:gd name="T24" fmla="*/ 594 w 660"/>
                <a:gd name="T25" fmla="*/ 121 h 731"/>
                <a:gd name="T26" fmla="*/ 658 w 660"/>
                <a:gd name="T27" fmla="*/ 246 h 731"/>
                <a:gd name="T28" fmla="*/ 644 w 660"/>
                <a:gd name="T29" fmla="*/ 434 h 731"/>
                <a:gd name="T30" fmla="*/ 643 w 660"/>
                <a:gd name="T31" fmla="*/ 506 h 731"/>
                <a:gd name="T32" fmla="*/ 642 w 660"/>
                <a:gd name="T33" fmla="*/ 569 h 731"/>
                <a:gd name="T34" fmla="*/ 612 w 660"/>
                <a:gd name="T35" fmla="*/ 650 h 731"/>
                <a:gd name="T36" fmla="*/ 579 w 660"/>
                <a:gd name="T37" fmla="*/ 703 h 731"/>
                <a:gd name="T38" fmla="*/ 498 w 660"/>
                <a:gd name="T39" fmla="*/ 731 h 731"/>
                <a:gd name="T40" fmla="*/ 461 w 660"/>
                <a:gd name="T41" fmla="*/ 684 h 731"/>
                <a:gd name="T42" fmla="*/ 468 w 660"/>
                <a:gd name="T43" fmla="*/ 524 h 731"/>
                <a:gd name="T44" fmla="*/ 412 w 660"/>
                <a:gd name="T45" fmla="*/ 620 h 731"/>
                <a:gd name="T46" fmla="*/ 356 w 660"/>
                <a:gd name="T47" fmla="*/ 686 h 731"/>
                <a:gd name="T48" fmla="*/ 304 w 660"/>
                <a:gd name="T49" fmla="*/ 721 h 731"/>
                <a:gd name="T50" fmla="*/ 223 w 660"/>
                <a:gd name="T51" fmla="*/ 697 h 731"/>
                <a:gd name="T52" fmla="*/ 195 w 660"/>
                <a:gd name="T53" fmla="*/ 548 h 731"/>
                <a:gd name="T54" fmla="*/ 186 w 660"/>
                <a:gd name="T55" fmla="*/ 456 h 731"/>
                <a:gd name="T56" fmla="*/ 145 w 660"/>
                <a:gd name="T57" fmla="*/ 497 h 731"/>
                <a:gd name="T58" fmla="*/ 95 w 660"/>
                <a:gd name="T59" fmla="*/ 523 h 731"/>
                <a:gd name="T60" fmla="*/ 30 w 660"/>
                <a:gd name="T61" fmla="*/ 480 h 731"/>
                <a:gd name="T62" fmla="*/ 0 w 660"/>
                <a:gd name="T63" fmla="*/ 196 h 731"/>
                <a:gd name="T64" fmla="*/ 25 w 660"/>
                <a:gd name="T65" fmla="*/ 13 h 731"/>
                <a:gd name="T66" fmla="*/ 66 w 660"/>
                <a:gd name="T67" fmla="*/ 7 h 731"/>
                <a:gd name="T68" fmla="*/ 104 w 660"/>
                <a:gd name="T69" fmla="*/ 156 h 731"/>
                <a:gd name="T70" fmla="*/ 116 w 660"/>
                <a:gd name="T71" fmla="*/ 287 h 73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60"/>
                <a:gd name="T109" fmla="*/ 0 h 731"/>
                <a:gd name="T110" fmla="*/ 660 w 660"/>
                <a:gd name="T111" fmla="*/ 731 h 73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60" h="731">
                  <a:moveTo>
                    <a:pt x="116" y="287"/>
                  </a:moveTo>
                  <a:lnTo>
                    <a:pt x="131" y="251"/>
                  </a:lnTo>
                  <a:lnTo>
                    <a:pt x="147" y="217"/>
                  </a:lnTo>
                  <a:lnTo>
                    <a:pt x="165" y="183"/>
                  </a:lnTo>
                  <a:lnTo>
                    <a:pt x="183" y="150"/>
                  </a:lnTo>
                  <a:lnTo>
                    <a:pt x="200" y="128"/>
                  </a:lnTo>
                  <a:lnTo>
                    <a:pt x="216" y="112"/>
                  </a:lnTo>
                  <a:lnTo>
                    <a:pt x="250" y="99"/>
                  </a:lnTo>
                  <a:lnTo>
                    <a:pt x="284" y="111"/>
                  </a:lnTo>
                  <a:lnTo>
                    <a:pt x="318" y="148"/>
                  </a:lnTo>
                  <a:lnTo>
                    <a:pt x="348" y="219"/>
                  </a:lnTo>
                  <a:lnTo>
                    <a:pt x="357" y="296"/>
                  </a:lnTo>
                  <a:lnTo>
                    <a:pt x="354" y="375"/>
                  </a:lnTo>
                  <a:lnTo>
                    <a:pt x="345" y="452"/>
                  </a:lnTo>
                  <a:lnTo>
                    <a:pt x="363" y="415"/>
                  </a:lnTo>
                  <a:lnTo>
                    <a:pt x="380" y="375"/>
                  </a:lnTo>
                  <a:lnTo>
                    <a:pt x="396" y="335"/>
                  </a:lnTo>
                  <a:lnTo>
                    <a:pt x="412" y="295"/>
                  </a:lnTo>
                  <a:lnTo>
                    <a:pt x="429" y="255"/>
                  </a:lnTo>
                  <a:lnTo>
                    <a:pt x="448" y="217"/>
                  </a:lnTo>
                  <a:lnTo>
                    <a:pt x="469" y="180"/>
                  </a:lnTo>
                  <a:lnTo>
                    <a:pt x="496" y="146"/>
                  </a:lnTo>
                  <a:lnTo>
                    <a:pt x="513" y="129"/>
                  </a:lnTo>
                  <a:lnTo>
                    <a:pt x="530" y="118"/>
                  </a:lnTo>
                  <a:lnTo>
                    <a:pt x="563" y="109"/>
                  </a:lnTo>
                  <a:lnTo>
                    <a:pt x="594" y="121"/>
                  </a:lnTo>
                  <a:lnTo>
                    <a:pt x="623" y="156"/>
                  </a:lnTo>
                  <a:lnTo>
                    <a:pt x="658" y="246"/>
                  </a:lnTo>
                  <a:lnTo>
                    <a:pt x="660" y="339"/>
                  </a:lnTo>
                  <a:lnTo>
                    <a:pt x="644" y="434"/>
                  </a:lnTo>
                  <a:lnTo>
                    <a:pt x="623" y="526"/>
                  </a:lnTo>
                  <a:lnTo>
                    <a:pt x="643" y="506"/>
                  </a:lnTo>
                  <a:lnTo>
                    <a:pt x="651" y="510"/>
                  </a:lnTo>
                  <a:lnTo>
                    <a:pt x="642" y="569"/>
                  </a:lnTo>
                  <a:lnTo>
                    <a:pt x="628" y="610"/>
                  </a:lnTo>
                  <a:lnTo>
                    <a:pt x="612" y="650"/>
                  </a:lnTo>
                  <a:lnTo>
                    <a:pt x="595" y="684"/>
                  </a:lnTo>
                  <a:lnTo>
                    <a:pt x="579" y="703"/>
                  </a:lnTo>
                  <a:lnTo>
                    <a:pt x="532" y="728"/>
                  </a:lnTo>
                  <a:lnTo>
                    <a:pt x="498" y="731"/>
                  </a:lnTo>
                  <a:lnTo>
                    <a:pt x="475" y="715"/>
                  </a:lnTo>
                  <a:lnTo>
                    <a:pt x="461" y="684"/>
                  </a:lnTo>
                  <a:lnTo>
                    <a:pt x="455" y="602"/>
                  </a:lnTo>
                  <a:lnTo>
                    <a:pt x="468" y="524"/>
                  </a:lnTo>
                  <a:lnTo>
                    <a:pt x="440" y="575"/>
                  </a:lnTo>
                  <a:lnTo>
                    <a:pt x="412" y="620"/>
                  </a:lnTo>
                  <a:lnTo>
                    <a:pt x="384" y="657"/>
                  </a:lnTo>
                  <a:lnTo>
                    <a:pt x="356" y="686"/>
                  </a:lnTo>
                  <a:lnTo>
                    <a:pt x="329" y="707"/>
                  </a:lnTo>
                  <a:lnTo>
                    <a:pt x="304" y="721"/>
                  </a:lnTo>
                  <a:lnTo>
                    <a:pt x="258" y="724"/>
                  </a:lnTo>
                  <a:lnTo>
                    <a:pt x="223" y="697"/>
                  </a:lnTo>
                  <a:lnTo>
                    <a:pt x="201" y="638"/>
                  </a:lnTo>
                  <a:lnTo>
                    <a:pt x="195" y="548"/>
                  </a:lnTo>
                  <a:lnTo>
                    <a:pt x="209" y="428"/>
                  </a:lnTo>
                  <a:lnTo>
                    <a:pt x="186" y="456"/>
                  </a:lnTo>
                  <a:lnTo>
                    <a:pt x="165" y="478"/>
                  </a:lnTo>
                  <a:lnTo>
                    <a:pt x="145" y="497"/>
                  </a:lnTo>
                  <a:lnTo>
                    <a:pt x="127" y="509"/>
                  </a:lnTo>
                  <a:lnTo>
                    <a:pt x="95" y="523"/>
                  </a:lnTo>
                  <a:lnTo>
                    <a:pt x="68" y="522"/>
                  </a:lnTo>
                  <a:lnTo>
                    <a:pt x="30" y="480"/>
                  </a:lnTo>
                  <a:lnTo>
                    <a:pt x="8" y="400"/>
                  </a:lnTo>
                  <a:lnTo>
                    <a:pt x="0" y="196"/>
                  </a:lnTo>
                  <a:lnTo>
                    <a:pt x="14" y="41"/>
                  </a:lnTo>
                  <a:lnTo>
                    <a:pt x="25" y="13"/>
                  </a:lnTo>
                  <a:lnTo>
                    <a:pt x="45" y="0"/>
                  </a:lnTo>
                  <a:lnTo>
                    <a:pt x="66" y="7"/>
                  </a:lnTo>
                  <a:lnTo>
                    <a:pt x="84" y="32"/>
                  </a:lnTo>
                  <a:lnTo>
                    <a:pt x="104" y="156"/>
                  </a:lnTo>
                  <a:lnTo>
                    <a:pt x="116" y="287"/>
                  </a:lnTo>
                  <a:close/>
                </a:path>
              </a:pathLst>
            </a:custGeom>
            <a:solidFill>
              <a:srgbClr val="009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 rot="11693027">
              <a:off x="3459782" y="1132269"/>
              <a:ext cx="94912" cy="139149"/>
            </a:xfrm>
            <a:custGeom>
              <a:avLst/>
              <a:gdLst>
                <a:gd name="T0" fmla="*/ 16 w 334"/>
                <a:gd name="T1" fmla="*/ 0 h 489"/>
                <a:gd name="T2" fmla="*/ 45 w 334"/>
                <a:gd name="T3" fmla="*/ 12 h 489"/>
                <a:gd name="T4" fmla="*/ 76 w 334"/>
                <a:gd name="T5" fmla="*/ 25 h 489"/>
                <a:gd name="T6" fmla="*/ 118 w 334"/>
                <a:gd name="T7" fmla="*/ 46 h 489"/>
                <a:gd name="T8" fmla="*/ 162 w 334"/>
                <a:gd name="T9" fmla="*/ 72 h 489"/>
                <a:gd name="T10" fmla="*/ 205 w 334"/>
                <a:gd name="T11" fmla="*/ 101 h 489"/>
                <a:gd name="T12" fmla="*/ 245 w 334"/>
                <a:gd name="T13" fmla="*/ 135 h 489"/>
                <a:gd name="T14" fmla="*/ 280 w 334"/>
                <a:gd name="T15" fmla="*/ 173 h 489"/>
                <a:gd name="T16" fmla="*/ 309 w 334"/>
                <a:gd name="T17" fmla="*/ 215 h 489"/>
                <a:gd name="T18" fmla="*/ 334 w 334"/>
                <a:gd name="T19" fmla="*/ 311 h 489"/>
                <a:gd name="T20" fmla="*/ 329 w 334"/>
                <a:gd name="T21" fmla="*/ 335 h 489"/>
                <a:gd name="T22" fmla="*/ 318 w 334"/>
                <a:gd name="T23" fmla="*/ 361 h 489"/>
                <a:gd name="T24" fmla="*/ 301 w 334"/>
                <a:gd name="T25" fmla="*/ 387 h 489"/>
                <a:gd name="T26" fmla="*/ 279 w 334"/>
                <a:gd name="T27" fmla="*/ 414 h 489"/>
                <a:gd name="T28" fmla="*/ 256 w 334"/>
                <a:gd name="T29" fmla="*/ 438 h 489"/>
                <a:gd name="T30" fmla="*/ 231 w 334"/>
                <a:gd name="T31" fmla="*/ 459 h 489"/>
                <a:gd name="T32" fmla="*/ 208 w 334"/>
                <a:gd name="T33" fmla="*/ 476 h 489"/>
                <a:gd name="T34" fmla="*/ 187 w 334"/>
                <a:gd name="T35" fmla="*/ 489 h 489"/>
                <a:gd name="T36" fmla="*/ 170 w 334"/>
                <a:gd name="T37" fmla="*/ 488 h 489"/>
                <a:gd name="T38" fmla="*/ 172 w 334"/>
                <a:gd name="T39" fmla="*/ 469 h 489"/>
                <a:gd name="T40" fmla="*/ 198 w 334"/>
                <a:gd name="T41" fmla="*/ 432 h 489"/>
                <a:gd name="T42" fmla="*/ 218 w 334"/>
                <a:gd name="T43" fmla="*/ 398 h 489"/>
                <a:gd name="T44" fmla="*/ 234 w 334"/>
                <a:gd name="T45" fmla="*/ 311 h 489"/>
                <a:gd name="T46" fmla="*/ 221 w 334"/>
                <a:gd name="T47" fmla="*/ 240 h 489"/>
                <a:gd name="T48" fmla="*/ 206 w 334"/>
                <a:gd name="T49" fmla="*/ 205 h 489"/>
                <a:gd name="T50" fmla="*/ 188 w 334"/>
                <a:gd name="T51" fmla="*/ 171 h 489"/>
                <a:gd name="T52" fmla="*/ 166 w 334"/>
                <a:gd name="T53" fmla="*/ 140 h 489"/>
                <a:gd name="T54" fmla="*/ 141 w 334"/>
                <a:gd name="T55" fmla="*/ 111 h 489"/>
                <a:gd name="T56" fmla="*/ 115 w 334"/>
                <a:gd name="T57" fmla="*/ 86 h 489"/>
                <a:gd name="T58" fmla="*/ 86 w 334"/>
                <a:gd name="T59" fmla="*/ 64 h 489"/>
                <a:gd name="T60" fmla="*/ 45 w 334"/>
                <a:gd name="T61" fmla="*/ 44 h 489"/>
                <a:gd name="T62" fmla="*/ 6 w 334"/>
                <a:gd name="T63" fmla="*/ 23 h 489"/>
                <a:gd name="T64" fmla="*/ 0 w 334"/>
                <a:gd name="T65" fmla="*/ 6 h 489"/>
                <a:gd name="T66" fmla="*/ 16 w 334"/>
                <a:gd name="T67" fmla="*/ 0 h 489"/>
                <a:gd name="T68" fmla="*/ 16 w 334"/>
                <a:gd name="T69" fmla="*/ 0 h 4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4"/>
                <a:gd name="T106" fmla="*/ 0 h 489"/>
                <a:gd name="T107" fmla="*/ 334 w 334"/>
                <a:gd name="T108" fmla="*/ 489 h 4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4" h="489">
                  <a:moveTo>
                    <a:pt x="16" y="0"/>
                  </a:moveTo>
                  <a:lnTo>
                    <a:pt x="45" y="12"/>
                  </a:lnTo>
                  <a:lnTo>
                    <a:pt x="76" y="25"/>
                  </a:lnTo>
                  <a:lnTo>
                    <a:pt x="118" y="46"/>
                  </a:lnTo>
                  <a:lnTo>
                    <a:pt x="162" y="72"/>
                  </a:lnTo>
                  <a:lnTo>
                    <a:pt x="205" y="101"/>
                  </a:lnTo>
                  <a:lnTo>
                    <a:pt x="245" y="135"/>
                  </a:lnTo>
                  <a:lnTo>
                    <a:pt x="280" y="173"/>
                  </a:lnTo>
                  <a:lnTo>
                    <a:pt x="309" y="215"/>
                  </a:lnTo>
                  <a:lnTo>
                    <a:pt x="334" y="311"/>
                  </a:lnTo>
                  <a:lnTo>
                    <a:pt x="329" y="335"/>
                  </a:lnTo>
                  <a:lnTo>
                    <a:pt x="318" y="361"/>
                  </a:lnTo>
                  <a:lnTo>
                    <a:pt x="301" y="387"/>
                  </a:lnTo>
                  <a:lnTo>
                    <a:pt x="279" y="414"/>
                  </a:lnTo>
                  <a:lnTo>
                    <a:pt x="256" y="438"/>
                  </a:lnTo>
                  <a:lnTo>
                    <a:pt x="231" y="459"/>
                  </a:lnTo>
                  <a:lnTo>
                    <a:pt x="208" y="476"/>
                  </a:lnTo>
                  <a:lnTo>
                    <a:pt x="187" y="489"/>
                  </a:lnTo>
                  <a:lnTo>
                    <a:pt x="170" y="488"/>
                  </a:lnTo>
                  <a:lnTo>
                    <a:pt x="172" y="469"/>
                  </a:lnTo>
                  <a:lnTo>
                    <a:pt x="198" y="432"/>
                  </a:lnTo>
                  <a:lnTo>
                    <a:pt x="218" y="398"/>
                  </a:lnTo>
                  <a:lnTo>
                    <a:pt x="234" y="311"/>
                  </a:lnTo>
                  <a:lnTo>
                    <a:pt x="221" y="240"/>
                  </a:lnTo>
                  <a:lnTo>
                    <a:pt x="206" y="205"/>
                  </a:lnTo>
                  <a:lnTo>
                    <a:pt x="188" y="171"/>
                  </a:lnTo>
                  <a:lnTo>
                    <a:pt x="166" y="140"/>
                  </a:lnTo>
                  <a:lnTo>
                    <a:pt x="141" y="111"/>
                  </a:lnTo>
                  <a:lnTo>
                    <a:pt x="115" y="86"/>
                  </a:lnTo>
                  <a:lnTo>
                    <a:pt x="86" y="64"/>
                  </a:lnTo>
                  <a:lnTo>
                    <a:pt x="45" y="44"/>
                  </a:lnTo>
                  <a:lnTo>
                    <a:pt x="6" y="23"/>
                  </a:lnTo>
                  <a:lnTo>
                    <a:pt x="0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 rot="11693027">
              <a:off x="3182610" y="1057268"/>
              <a:ext cx="177853" cy="88782"/>
            </a:xfrm>
            <a:custGeom>
              <a:avLst/>
              <a:gdLst>
                <a:gd name="T0" fmla="*/ 17 w 625"/>
                <a:gd name="T1" fmla="*/ 0 h 314"/>
                <a:gd name="T2" fmla="*/ 90 w 625"/>
                <a:gd name="T3" fmla="*/ 32 h 314"/>
                <a:gd name="T4" fmla="*/ 156 w 625"/>
                <a:gd name="T5" fmla="*/ 60 h 314"/>
                <a:gd name="T6" fmla="*/ 230 w 625"/>
                <a:gd name="T7" fmla="*/ 95 h 314"/>
                <a:gd name="T8" fmla="*/ 306 w 625"/>
                <a:gd name="T9" fmla="*/ 129 h 314"/>
                <a:gd name="T10" fmla="*/ 374 w 625"/>
                <a:gd name="T11" fmla="*/ 160 h 314"/>
                <a:gd name="T12" fmla="*/ 429 w 625"/>
                <a:gd name="T13" fmla="*/ 186 h 314"/>
                <a:gd name="T14" fmla="*/ 462 w 625"/>
                <a:gd name="T15" fmla="*/ 201 h 314"/>
                <a:gd name="T16" fmla="*/ 500 w 625"/>
                <a:gd name="T17" fmla="*/ 220 h 314"/>
                <a:gd name="T18" fmla="*/ 543 w 625"/>
                <a:gd name="T19" fmla="*/ 243 h 314"/>
                <a:gd name="T20" fmla="*/ 585 w 625"/>
                <a:gd name="T21" fmla="*/ 267 h 314"/>
                <a:gd name="T22" fmla="*/ 620 w 625"/>
                <a:gd name="T23" fmla="*/ 292 h 314"/>
                <a:gd name="T24" fmla="*/ 625 w 625"/>
                <a:gd name="T25" fmla="*/ 309 h 314"/>
                <a:gd name="T26" fmla="*/ 608 w 625"/>
                <a:gd name="T27" fmla="*/ 314 h 314"/>
                <a:gd name="T28" fmla="*/ 569 w 625"/>
                <a:gd name="T29" fmla="*/ 300 h 314"/>
                <a:gd name="T30" fmla="*/ 497 w 625"/>
                <a:gd name="T31" fmla="*/ 268 h 314"/>
                <a:gd name="T32" fmla="*/ 453 w 625"/>
                <a:gd name="T33" fmla="*/ 248 h 314"/>
                <a:gd name="T34" fmla="*/ 405 w 625"/>
                <a:gd name="T35" fmla="*/ 225 h 314"/>
                <a:gd name="T36" fmla="*/ 354 w 625"/>
                <a:gd name="T37" fmla="*/ 201 h 314"/>
                <a:gd name="T38" fmla="*/ 302 w 625"/>
                <a:gd name="T39" fmla="*/ 176 h 314"/>
                <a:gd name="T40" fmla="*/ 250 w 625"/>
                <a:gd name="T41" fmla="*/ 151 h 314"/>
                <a:gd name="T42" fmla="*/ 199 w 625"/>
                <a:gd name="T43" fmla="*/ 125 h 314"/>
                <a:gd name="T44" fmla="*/ 152 w 625"/>
                <a:gd name="T45" fmla="*/ 103 h 314"/>
                <a:gd name="T46" fmla="*/ 108 w 625"/>
                <a:gd name="T47" fmla="*/ 80 h 314"/>
                <a:gd name="T48" fmla="*/ 72 w 625"/>
                <a:gd name="T49" fmla="*/ 60 h 314"/>
                <a:gd name="T50" fmla="*/ 41 w 625"/>
                <a:gd name="T51" fmla="*/ 43 h 314"/>
                <a:gd name="T52" fmla="*/ 5 w 625"/>
                <a:gd name="T53" fmla="*/ 23 h 314"/>
                <a:gd name="T54" fmla="*/ 0 w 625"/>
                <a:gd name="T55" fmla="*/ 6 h 314"/>
                <a:gd name="T56" fmla="*/ 17 w 625"/>
                <a:gd name="T57" fmla="*/ 0 h 314"/>
                <a:gd name="T58" fmla="*/ 17 w 625"/>
                <a:gd name="T59" fmla="*/ 0 h 31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25"/>
                <a:gd name="T91" fmla="*/ 0 h 314"/>
                <a:gd name="T92" fmla="*/ 625 w 625"/>
                <a:gd name="T93" fmla="*/ 314 h 31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25" h="314">
                  <a:moveTo>
                    <a:pt x="17" y="0"/>
                  </a:moveTo>
                  <a:lnTo>
                    <a:pt x="90" y="32"/>
                  </a:lnTo>
                  <a:lnTo>
                    <a:pt x="156" y="60"/>
                  </a:lnTo>
                  <a:lnTo>
                    <a:pt x="230" y="95"/>
                  </a:lnTo>
                  <a:lnTo>
                    <a:pt x="306" y="129"/>
                  </a:lnTo>
                  <a:lnTo>
                    <a:pt x="374" y="160"/>
                  </a:lnTo>
                  <a:lnTo>
                    <a:pt x="429" y="186"/>
                  </a:lnTo>
                  <a:lnTo>
                    <a:pt x="462" y="201"/>
                  </a:lnTo>
                  <a:lnTo>
                    <a:pt x="500" y="220"/>
                  </a:lnTo>
                  <a:lnTo>
                    <a:pt x="543" y="243"/>
                  </a:lnTo>
                  <a:lnTo>
                    <a:pt x="585" y="267"/>
                  </a:lnTo>
                  <a:lnTo>
                    <a:pt x="620" y="292"/>
                  </a:lnTo>
                  <a:lnTo>
                    <a:pt x="625" y="309"/>
                  </a:lnTo>
                  <a:lnTo>
                    <a:pt x="608" y="314"/>
                  </a:lnTo>
                  <a:lnTo>
                    <a:pt x="569" y="300"/>
                  </a:lnTo>
                  <a:lnTo>
                    <a:pt x="497" y="268"/>
                  </a:lnTo>
                  <a:lnTo>
                    <a:pt x="453" y="248"/>
                  </a:lnTo>
                  <a:lnTo>
                    <a:pt x="405" y="225"/>
                  </a:lnTo>
                  <a:lnTo>
                    <a:pt x="354" y="201"/>
                  </a:lnTo>
                  <a:lnTo>
                    <a:pt x="302" y="176"/>
                  </a:lnTo>
                  <a:lnTo>
                    <a:pt x="250" y="151"/>
                  </a:lnTo>
                  <a:lnTo>
                    <a:pt x="199" y="125"/>
                  </a:lnTo>
                  <a:lnTo>
                    <a:pt x="152" y="103"/>
                  </a:lnTo>
                  <a:lnTo>
                    <a:pt x="108" y="80"/>
                  </a:lnTo>
                  <a:lnTo>
                    <a:pt x="72" y="60"/>
                  </a:lnTo>
                  <a:lnTo>
                    <a:pt x="41" y="43"/>
                  </a:lnTo>
                  <a:lnTo>
                    <a:pt x="5" y="23"/>
                  </a:lnTo>
                  <a:lnTo>
                    <a:pt x="0" y="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 rot="11693027">
              <a:off x="3228402" y="1006396"/>
              <a:ext cx="164172" cy="123783"/>
            </a:xfrm>
            <a:custGeom>
              <a:avLst/>
              <a:gdLst>
                <a:gd name="T0" fmla="*/ 17 w 576"/>
                <a:gd name="T1" fmla="*/ 0 h 433"/>
                <a:gd name="T2" fmla="*/ 49 w 576"/>
                <a:gd name="T3" fmla="*/ 16 h 433"/>
                <a:gd name="T4" fmla="*/ 93 w 576"/>
                <a:gd name="T5" fmla="*/ 43 h 433"/>
                <a:gd name="T6" fmla="*/ 118 w 576"/>
                <a:gd name="T7" fmla="*/ 60 h 433"/>
                <a:gd name="T8" fmla="*/ 144 w 576"/>
                <a:gd name="T9" fmla="*/ 79 h 433"/>
                <a:gd name="T10" fmla="*/ 171 w 576"/>
                <a:gd name="T11" fmla="*/ 99 h 433"/>
                <a:gd name="T12" fmla="*/ 200 w 576"/>
                <a:gd name="T13" fmla="*/ 120 h 433"/>
                <a:gd name="T14" fmla="*/ 227 w 576"/>
                <a:gd name="T15" fmla="*/ 140 h 433"/>
                <a:gd name="T16" fmla="*/ 255 w 576"/>
                <a:gd name="T17" fmla="*/ 162 h 433"/>
                <a:gd name="T18" fmla="*/ 282 w 576"/>
                <a:gd name="T19" fmla="*/ 181 h 433"/>
                <a:gd name="T20" fmla="*/ 307 w 576"/>
                <a:gd name="T21" fmla="*/ 201 h 433"/>
                <a:gd name="T22" fmla="*/ 351 w 576"/>
                <a:gd name="T23" fmla="*/ 235 h 433"/>
                <a:gd name="T24" fmla="*/ 383 w 576"/>
                <a:gd name="T25" fmla="*/ 260 h 433"/>
                <a:gd name="T26" fmla="*/ 403 w 576"/>
                <a:gd name="T27" fmla="*/ 276 h 433"/>
                <a:gd name="T28" fmla="*/ 427 w 576"/>
                <a:gd name="T29" fmla="*/ 295 h 433"/>
                <a:gd name="T30" fmla="*/ 453 w 576"/>
                <a:gd name="T31" fmla="*/ 314 h 433"/>
                <a:gd name="T32" fmla="*/ 480 w 576"/>
                <a:gd name="T33" fmla="*/ 336 h 433"/>
                <a:gd name="T34" fmla="*/ 507 w 576"/>
                <a:gd name="T35" fmla="*/ 356 h 433"/>
                <a:gd name="T36" fmla="*/ 532 w 576"/>
                <a:gd name="T37" fmla="*/ 377 h 433"/>
                <a:gd name="T38" fmla="*/ 571 w 576"/>
                <a:gd name="T39" fmla="*/ 411 h 433"/>
                <a:gd name="T40" fmla="*/ 576 w 576"/>
                <a:gd name="T41" fmla="*/ 429 h 433"/>
                <a:gd name="T42" fmla="*/ 558 w 576"/>
                <a:gd name="T43" fmla="*/ 433 h 433"/>
                <a:gd name="T44" fmla="*/ 515 w 576"/>
                <a:gd name="T45" fmla="*/ 412 h 433"/>
                <a:gd name="T46" fmla="*/ 484 w 576"/>
                <a:gd name="T47" fmla="*/ 395 h 433"/>
                <a:gd name="T48" fmla="*/ 451 w 576"/>
                <a:gd name="T49" fmla="*/ 377 h 433"/>
                <a:gd name="T50" fmla="*/ 418 w 576"/>
                <a:gd name="T51" fmla="*/ 356 h 433"/>
                <a:gd name="T52" fmla="*/ 387 w 576"/>
                <a:gd name="T53" fmla="*/ 338 h 433"/>
                <a:gd name="T54" fmla="*/ 345 w 576"/>
                <a:gd name="T55" fmla="*/ 309 h 433"/>
                <a:gd name="T56" fmla="*/ 315 w 576"/>
                <a:gd name="T57" fmla="*/ 287 h 433"/>
                <a:gd name="T58" fmla="*/ 287 w 576"/>
                <a:gd name="T59" fmla="*/ 261 h 433"/>
                <a:gd name="T60" fmla="*/ 258 w 576"/>
                <a:gd name="T61" fmla="*/ 236 h 433"/>
                <a:gd name="T62" fmla="*/ 231 w 576"/>
                <a:gd name="T63" fmla="*/ 210 h 433"/>
                <a:gd name="T64" fmla="*/ 203 w 576"/>
                <a:gd name="T65" fmla="*/ 184 h 433"/>
                <a:gd name="T66" fmla="*/ 176 w 576"/>
                <a:gd name="T67" fmla="*/ 158 h 433"/>
                <a:gd name="T68" fmla="*/ 149 w 576"/>
                <a:gd name="T69" fmla="*/ 132 h 433"/>
                <a:gd name="T70" fmla="*/ 120 w 576"/>
                <a:gd name="T71" fmla="*/ 107 h 433"/>
                <a:gd name="T72" fmla="*/ 92 w 576"/>
                <a:gd name="T73" fmla="*/ 86 h 433"/>
                <a:gd name="T74" fmla="*/ 61 w 576"/>
                <a:gd name="T75" fmla="*/ 64 h 433"/>
                <a:gd name="T76" fmla="*/ 30 w 576"/>
                <a:gd name="T77" fmla="*/ 43 h 433"/>
                <a:gd name="T78" fmla="*/ 4 w 576"/>
                <a:gd name="T79" fmla="*/ 22 h 433"/>
                <a:gd name="T80" fmla="*/ 0 w 576"/>
                <a:gd name="T81" fmla="*/ 3 h 433"/>
                <a:gd name="T82" fmla="*/ 17 w 576"/>
                <a:gd name="T83" fmla="*/ 0 h 433"/>
                <a:gd name="T84" fmla="*/ 17 w 576"/>
                <a:gd name="T85" fmla="*/ 0 h 43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6"/>
                <a:gd name="T130" fmla="*/ 0 h 433"/>
                <a:gd name="T131" fmla="*/ 576 w 576"/>
                <a:gd name="T132" fmla="*/ 433 h 43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6" h="433">
                  <a:moveTo>
                    <a:pt x="17" y="0"/>
                  </a:moveTo>
                  <a:lnTo>
                    <a:pt x="49" y="16"/>
                  </a:lnTo>
                  <a:lnTo>
                    <a:pt x="93" y="43"/>
                  </a:lnTo>
                  <a:lnTo>
                    <a:pt x="118" y="60"/>
                  </a:lnTo>
                  <a:lnTo>
                    <a:pt x="144" y="79"/>
                  </a:lnTo>
                  <a:lnTo>
                    <a:pt x="171" y="99"/>
                  </a:lnTo>
                  <a:lnTo>
                    <a:pt x="200" y="120"/>
                  </a:lnTo>
                  <a:lnTo>
                    <a:pt x="227" y="140"/>
                  </a:lnTo>
                  <a:lnTo>
                    <a:pt x="255" y="162"/>
                  </a:lnTo>
                  <a:lnTo>
                    <a:pt x="282" y="181"/>
                  </a:lnTo>
                  <a:lnTo>
                    <a:pt x="307" y="201"/>
                  </a:lnTo>
                  <a:lnTo>
                    <a:pt x="351" y="235"/>
                  </a:lnTo>
                  <a:lnTo>
                    <a:pt x="383" y="260"/>
                  </a:lnTo>
                  <a:lnTo>
                    <a:pt x="403" y="276"/>
                  </a:lnTo>
                  <a:lnTo>
                    <a:pt x="427" y="295"/>
                  </a:lnTo>
                  <a:lnTo>
                    <a:pt x="453" y="314"/>
                  </a:lnTo>
                  <a:lnTo>
                    <a:pt x="480" y="336"/>
                  </a:lnTo>
                  <a:lnTo>
                    <a:pt x="507" y="356"/>
                  </a:lnTo>
                  <a:lnTo>
                    <a:pt x="532" y="377"/>
                  </a:lnTo>
                  <a:lnTo>
                    <a:pt x="571" y="411"/>
                  </a:lnTo>
                  <a:lnTo>
                    <a:pt x="576" y="429"/>
                  </a:lnTo>
                  <a:lnTo>
                    <a:pt x="558" y="433"/>
                  </a:lnTo>
                  <a:lnTo>
                    <a:pt x="515" y="412"/>
                  </a:lnTo>
                  <a:lnTo>
                    <a:pt x="484" y="395"/>
                  </a:lnTo>
                  <a:lnTo>
                    <a:pt x="451" y="377"/>
                  </a:lnTo>
                  <a:lnTo>
                    <a:pt x="418" y="356"/>
                  </a:lnTo>
                  <a:lnTo>
                    <a:pt x="387" y="338"/>
                  </a:lnTo>
                  <a:lnTo>
                    <a:pt x="345" y="309"/>
                  </a:lnTo>
                  <a:lnTo>
                    <a:pt x="315" y="287"/>
                  </a:lnTo>
                  <a:lnTo>
                    <a:pt x="287" y="261"/>
                  </a:lnTo>
                  <a:lnTo>
                    <a:pt x="258" y="236"/>
                  </a:lnTo>
                  <a:lnTo>
                    <a:pt x="231" y="210"/>
                  </a:lnTo>
                  <a:lnTo>
                    <a:pt x="203" y="184"/>
                  </a:lnTo>
                  <a:lnTo>
                    <a:pt x="176" y="158"/>
                  </a:lnTo>
                  <a:lnTo>
                    <a:pt x="149" y="132"/>
                  </a:lnTo>
                  <a:lnTo>
                    <a:pt x="120" y="107"/>
                  </a:lnTo>
                  <a:lnTo>
                    <a:pt x="92" y="86"/>
                  </a:lnTo>
                  <a:lnTo>
                    <a:pt x="61" y="64"/>
                  </a:lnTo>
                  <a:lnTo>
                    <a:pt x="30" y="43"/>
                  </a:lnTo>
                  <a:lnTo>
                    <a:pt x="4" y="22"/>
                  </a:lnTo>
                  <a:lnTo>
                    <a:pt x="0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 rot="11693027">
              <a:off x="3508049" y="1344818"/>
              <a:ext cx="157332" cy="124636"/>
            </a:xfrm>
            <a:custGeom>
              <a:avLst/>
              <a:gdLst>
                <a:gd name="T0" fmla="*/ 17 w 550"/>
                <a:gd name="T1" fmla="*/ 0 h 439"/>
                <a:gd name="T2" fmla="*/ 54 w 550"/>
                <a:gd name="T3" fmla="*/ 21 h 439"/>
                <a:gd name="T4" fmla="*/ 82 w 550"/>
                <a:gd name="T5" fmla="*/ 42 h 439"/>
                <a:gd name="T6" fmla="*/ 116 w 550"/>
                <a:gd name="T7" fmla="*/ 67 h 439"/>
                <a:gd name="T8" fmla="*/ 154 w 550"/>
                <a:gd name="T9" fmla="*/ 97 h 439"/>
                <a:gd name="T10" fmla="*/ 196 w 550"/>
                <a:gd name="T11" fmla="*/ 130 h 439"/>
                <a:gd name="T12" fmla="*/ 241 w 550"/>
                <a:gd name="T13" fmla="*/ 164 h 439"/>
                <a:gd name="T14" fmla="*/ 264 w 550"/>
                <a:gd name="T15" fmla="*/ 181 h 439"/>
                <a:gd name="T16" fmla="*/ 285 w 550"/>
                <a:gd name="T17" fmla="*/ 199 h 439"/>
                <a:gd name="T18" fmla="*/ 308 w 550"/>
                <a:gd name="T19" fmla="*/ 218 h 439"/>
                <a:gd name="T20" fmla="*/ 331 w 550"/>
                <a:gd name="T21" fmla="*/ 236 h 439"/>
                <a:gd name="T22" fmla="*/ 354 w 550"/>
                <a:gd name="T23" fmla="*/ 254 h 439"/>
                <a:gd name="T24" fmla="*/ 376 w 550"/>
                <a:gd name="T25" fmla="*/ 271 h 439"/>
                <a:gd name="T26" fmla="*/ 417 w 550"/>
                <a:gd name="T27" fmla="*/ 306 h 439"/>
                <a:gd name="T28" fmla="*/ 454 w 550"/>
                <a:gd name="T29" fmla="*/ 336 h 439"/>
                <a:gd name="T30" fmla="*/ 487 w 550"/>
                <a:gd name="T31" fmla="*/ 365 h 439"/>
                <a:gd name="T32" fmla="*/ 515 w 550"/>
                <a:gd name="T33" fmla="*/ 389 h 439"/>
                <a:gd name="T34" fmla="*/ 548 w 550"/>
                <a:gd name="T35" fmla="*/ 420 h 439"/>
                <a:gd name="T36" fmla="*/ 550 w 550"/>
                <a:gd name="T37" fmla="*/ 437 h 439"/>
                <a:gd name="T38" fmla="*/ 532 w 550"/>
                <a:gd name="T39" fmla="*/ 439 h 439"/>
                <a:gd name="T40" fmla="*/ 493 w 550"/>
                <a:gd name="T41" fmla="*/ 410 h 439"/>
                <a:gd name="T42" fmla="*/ 474 w 550"/>
                <a:gd name="T43" fmla="*/ 392 h 439"/>
                <a:gd name="T44" fmla="*/ 455 w 550"/>
                <a:gd name="T45" fmla="*/ 376 h 439"/>
                <a:gd name="T46" fmla="*/ 419 w 550"/>
                <a:gd name="T47" fmla="*/ 346 h 439"/>
                <a:gd name="T48" fmla="*/ 381 w 550"/>
                <a:gd name="T49" fmla="*/ 315 h 439"/>
                <a:gd name="T50" fmla="*/ 345 w 550"/>
                <a:gd name="T51" fmla="*/ 284 h 439"/>
                <a:gd name="T52" fmla="*/ 308 w 550"/>
                <a:gd name="T53" fmla="*/ 252 h 439"/>
                <a:gd name="T54" fmla="*/ 272 w 550"/>
                <a:gd name="T55" fmla="*/ 221 h 439"/>
                <a:gd name="T56" fmla="*/ 234 w 550"/>
                <a:gd name="T57" fmla="*/ 190 h 439"/>
                <a:gd name="T58" fmla="*/ 196 w 550"/>
                <a:gd name="T59" fmla="*/ 161 h 439"/>
                <a:gd name="T60" fmla="*/ 159 w 550"/>
                <a:gd name="T61" fmla="*/ 131 h 439"/>
                <a:gd name="T62" fmla="*/ 121 w 550"/>
                <a:gd name="T63" fmla="*/ 104 h 439"/>
                <a:gd name="T64" fmla="*/ 80 w 550"/>
                <a:gd name="T65" fmla="*/ 76 h 439"/>
                <a:gd name="T66" fmla="*/ 40 w 550"/>
                <a:gd name="T67" fmla="*/ 49 h 439"/>
                <a:gd name="T68" fmla="*/ 5 w 550"/>
                <a:gd name="T69" fmla="*/ 20 h 439"/>
                <a:gd name="T70" fmla="*/ 0 w 550"/>
                <a:gd name="T71" fmla="*/ 3 h 439"/>
                <a:gd name="T72" fmla="*/ 17 w 550"/>
                <a:gd name="T73" fmla="*/ 0 h 439"/>
                <a:gd name="T74" fmla="*/ 17 w 550"/>
                <a:gd name="T75" fmla="*/ 0 h 4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50"/>
                <a:gd name="T115" fmla="*/ 0 h 439"/>
                <a:gd name="T116" fmla="*/ 550 w 550"/>
                <a:gd name="T117" fmla="*/ 439 h 43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50" h="439">
                  <a:moveTo>
                    <a:pt x="17" y="0"/>
                  </a:moveTo>
                  <a:lnTo>
                    <a:pt x="54" y="21"/>
                  </a:lnTo>
                  <a:lnTo>
                    <a:pt x="82" y="42"/>
                  </a:lnTo>
                  <a:lnTo>
                    <a:pt x="116" y="67"/>
                  </a:lnTo>
                  <a:lnTo>
                    <a:pt x="154" y="97"/>
                  </a:lnTo>
                  <a:lnTo>
                    <a:pt x="196" y="130"/>
                  </a:lnTo>
                  <a:lnTo>
                    <a:pt x="241" y="164"/>
                  </a:lnTo>
                  <a:lnTo>
                    <a:pt x="264" y="181"/>
                  </a:lnTo>
                  <a:lnTo>
                    <a:pt x="285" y="199"/>
                  </a:lnTo>
                  <a:lnTo>
                    <a:pt x="308" y="218"/>
                  </a:lnTo>
                  <a:lnTo>
                    <a:pt x="331" y="236"/>
                  </a:lnTo>
                  <a:lnTo>
                    <a:pt x="354" y="254"/>
                  </a:lnTo>
                  <a:lnTo>
                    <a:pt x="376" y="271"/>
                  </a:lnTo>
                  <a:lnTo>
                    <a:pt x="417" y="306"/>
                  </a:lnTo>
                  <a:lnTo>
                    <a:pt x="454" y="336"/>
                  </a:lnTo>
                  <a:lnTo>
                    <a:pt x="487" y="365"/>
                  </a:lnTo>
                  <a:lnTo>
                    <a:pt x="515" y="389"/>
                  </a:lnTo>
                  <a:lnTo>
                    <a:pt x="548" y="420"/>
                  </a:lnTo>
                  <a:lnTo>
                    <a:pt x="550" y="437"/>
                  </a:lnTo>
                  <a:lnTo>
                    <a:pt x="532" y="439"/>
                  </a:lnTo>
                  <a:lnTo>
                    <a:pt x="493" y="410"/>
                  </a:lnTo>
                  <a:lnTo>
                    <a:pt x="474" y="392"/>
                  </a:lnTo>
                  <a:lnTo>
                    <a:pt x="455" y="376"/>
                  </a:lnTo>
                  <a:lnTo>
                    <a:pt x="419" y="346"/>
                  </a:lnTo>
                  <a:lnTo>
                    <a:pt x="381" y="315"/>
                  </a:lnTo>
                  <a:lnTo>
                    <a:pt x="345" y="284"/>
                  </a:lnTo>
                  <a:lnTo>
                    <a:pt x="308" y="252"/>
                  </a:lnTo>
                  <a:lnTo>
                    <a:pt x="272" y="221"/>
                  </a:lnTo>
                  <a:lnTo>
                    <a:pt x="234" y="190"/>
                  </a:lnTo>
                  <a:lnTo>
                    <a:pt x="196" y="161"/>
                  </a:lnTo>
                  <a:lnTo>
                    <a:pt x="159" y="131"/>
                  </a:lnTo>
                  <a:lnTo>
                    <a:pt x="121" y="104"/>
                  </a:lnTo>
                  <a:lnTo>
                    <a:pt x="80" y="76"/>
                  </a:lnTo>
                  <a:lnTo>
                    <a:pt x="40" y="49"/>
                  </a:lnTo>
                  <a:lnTo>
                    <a:pt x="5" y="20"/>
                  </a:lnTo>
                  <a:lnTo>
                    <a:pt x="0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 rot="11693027">
              <a:off x="3466830" y="1349024"/>
              <a:ext cx="134245" cy="157076"/>
            </a:xfrm>
            <a:custGeom>
              <a:avLst/>
              <a:gdLst>
                <a:gd name="T0" fmla="*/ 22 w 470"/>
                <a:gd name="T1" fmla="*/ 6 h 554"/>
                <a:gd name="T2" fmla="*/ 54 w 470"/>
                <a:gd name="T3" fmla="*/ 54 h 554"/>
                <a:gd name="T4" fmla="*/ 68 w 470"/>
                <a:gd name="T5" fmla="*/ 80 h 554"/>
                <a:gd name="T6" fmla="*/ 83 w 470"/>
                <a:gd name="T7" fmla="*/ 104 h 554"/>
                <a:gd name="T8" fmla="*/ 106 w 470"/>
                <a:gd name="T9" fmla="*/ 135 h 554"/>
                <a:gd name="T10" fmla="*/ 130 w 470"/>
                <a:gd name="T11" fmla="*/ 165 h 554"/>
                <a:gd name="T12" fmla="*/ 154 w 470"/>
                <a:gd name="T13" fmla="*/ 196 h 554"/>
                <a:gd name="T14" fmla="*/ 180 w 470"/>
                <a:gd name="T15" fmla="*/ 227 h 554"/>
                <a:gd name="T16" fmla="*/ 205 w 470"/>
                <a:gd name="T17" fmla="*/ 257 h 554"/>
                <a:gd name="T18" fmla="*/ 232 w 470"/>
                <a:gd name="T19" fmla="*/ 287 h 554"/>
                <a:gd name="T20" fmla="*/ 258 w 470"/>
                <a:gd name="T21" fmla="*/ 315 h 554"/>
                <a:gd name="T22" fmla="*/ 284 w 470"/>
                <a:gd name="T23" fmla="*/ 342 h 554"/>
                <a:gd name="T24" fmla="*/ 307 w 470"/>
                <a:gd name="T25" fmla="*/ 365 h 554"/>
                <a:gd name="T26" fmla="*/ 331 w 470"/>
                <a:gd name="T27" fmla="*/ 388 h 554"/>
                <a:gd name="T28" fmla="*/ 356 w 470"/>
                <a:gd name="T29" fmla="*/ 412 h 554"/>
                <a:gd name="T30" fmla="*/ 381 w 470"/>
                <a:gd name="T31" fmla="*/ 436 h 554"/>
                <a:gd name="T32" fmla="*/ 405 w 470"/>
                <a:gd name="T33" fmla="*/ 460 h 554"/>
                <a:gd name="T34" fmla="*/ 429 w 470"/>
                <a:gd name="T35" fmla="*/ 485 h 554"/>
                <a:gd name="T36" fmla="*/ 469 w 470"/>
                <a:gd name="T37" fmla="*/ 535 h 554"/>
                <a:gd name="T38" fmla="*/ 470 w 470"/>
                <a:gd name="T39" fmla="*/ 554 h 554"/>
                <a:gd name="T40" fmla="*/ 452 w 470"/>
                <a:gd name="T41" fmla="*/ 554 h 554"/>
                <a:gd name="T42" fmla="*/ 407 w 470"/>
                <a:gd name="T43" fmla="*/ 524 h 554"/>
                <a:gd name="T44" fmla="*/ 375 w 470"/>
                <a:gd name="T45" fmla="*/ 501 h 554"/>
                <a:gd name="T46" fmla="*/ 341 w 470"/>
                <a:gd name="T47" fmla="*/ 476 h 554"/>
                <a:gd name="T48" fmla="*/ 307 w 470"/>
                <a:gd name="T49" fmla="*/ 450 h 554"/>
                <a:gd name="T50" fmla="*/ 276 w 470"/>
                <a:gd name="T51" fmla="*/ 426 h 554"/>
                <a:gd name="T52" fmla="*/ 235 w 470"/>
                <a:gd name="T53" fmla="*/ 392 h 554"/>
                <a:gd name="T54" fmla="*/ 212 w 470"/>
                <a:gd name="T55" fmla="*/ 364 h 554"/>
                <a:gd name="T56" fmla="*/ 181 w 470"/>
                <a:gd name="T57" fmla="*/ 322 h 554"/>
                <a:gd name="T58" fmla="*/ 164 w 470"/>
                <a:gd name="T59" fmla="*/ 296 h 554"/>
                <a:gd name="T60" fmla="*/ 145 w 470"/>
                <a:gd name="T61" fmla="*/ 268 h 554"/>
                <a:gd name="T62" fmla="*/ 125 w 470"/>
                <a:gd name="T63" fmla="*/ 239 h 554"/>
                <a:gd name="T64" fmla="*/ 107 w 470"/>
                <a:gd name="T65" fmla="*/ 209 h 554"/>
                <a:gd name="T66" fmla="*/ 88 w 470"/>
                <a:gd name="T67" fmla="*/ 179 h 554"/>
                <a:gd name="T68" fmla="*/ 70 w 470"/>
                <a:gd name="T69" fmla="*/ 150 h 554"/>
                <a:gd name="T70" fmla="*/ 52 w 470"/>
                <a:gd name="T71" fmla="*/ 121 h 554"/>
                <a:gd name="T72" fmla="*/ 38 w 470"/>
                <a:gd name="T73" fmla="*/ 94 h 554"/>
                <a:gd name="T74" fmla="*/ 12 w 470"/>
                <a:gd name="T75" fmla="*/ 48 h 554"/>
                <a:gd name="T76" fmla="*/ 0 w 470"/>
                <a:gd name="T77" fmla="*/ 17 h 554"/>
                <a:gd name="T78" fmla="*/ 4 w 470"/>
                <a:gd name="T79" fmla="*/ 0 h 554"/>
                <a:gd name="T80" fmla="*/ 22 w 470"/>
                <a:gd name="T81" fmla="*/ 6 h 554"/>
                <a:gd name="T82" fmla="*/ 22 w 470"/>
                <a:gd name="T83" fmla="*/ 6 h 5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0"/>
                <a:gd name="T127" fmla="*/ 0 h 554"/>
                <a:gd name="T128" fmla="*/ 470 w 470"/>
                <a:gd name="T129" fmla="*/ 554 h 5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0" h="554">
                  <a:moveTo>
                    <a:pt x="22" y="6"/>
                  </a:moveTo>
                  <a:lnTo>
                    <a:pt x="54" y="54"/>
                  </a:lnTo>
                  <a:lnTo>
                    <a:pt x="68" y="80"/>
                  </a:lnTo>
                  <a:lnTo>
                    <a:pt x="83" y="104"/>
                  </a:lnTo>
                  <a:lnTo>
                    <a:pt x="106" y="135"/>
                  </a:lnTo>
                  <a:lnTo>
                    <a:pt x="130" y="165"/>
                  </a:lnTo>
                  <a:lnTo>
                    <a:pt x="154" y="196"/>
                  </a:lnTo>
                  <a:lnTo>
                    <a:pt x="180" y="227"/>
                  </a:lnTo>
                  <a:lnTo>
                    <a:pt x="205" y="257"/>
                  </a:lnTo>
                  <a:lnTo>
                    <a:pt x="232" y="287"/>
                  </a:lnTo>
                  <a:lnTo>
                    <a:pt x="258" y="315"/>
                  </a:lnTo>
                  <a:lnTo>
                    <a:pt x="284" y="342"/>
                  </a:lnTo>
                  <a:lnTo>
                    <a:pt x="307" y="365"/>
                  </a:lnTo>
                  <a:lnTo>
                    <a:pt x="331" y="388"/>
                  </a:lnTo>
                  <a:lnTo>
                    <a:pt x="356" y="412"/>
                  </a:lnTo>
                  <a:lnTo>
                    <a:pt x="381" y="436"/>
                  </a:lnTo>
                  <a:lnTo>
                    <a:pt x="405" y="460"/>
                  </a:lnTo>
                  <a:lnTo>
                    <a:pt x="429" y="485"/>
                  </a:lnTo>
                  <a:lnTo>
                    <a:pt x="469" y="535"/>
                  </a:lnTo>
                  <a:lnTo>
                    <a:pt x="470" y="554"/>
                  </a:lnTo>
                  <a:lnTo>
                    <a:pt x="452" y="554"/>
                  </a:lnTo>
                  <a:lnTo>
                    <a:pt x="407" y="524"/>
                  </a:lnTo>
                  <a:lnTo>
                    <a:pt x="375" y="501"/>
                  </a:lnTo>
                  <a:lnTo>
                    <a:pt x="341" y="476"/>
                  </a:lnTo>
                  <a:lnTo>
                    <a:pt x="307" y="450"/>
                  </a:lnTo>
                  <a:lnTo>
                    <a:pt x="276" y="426"/>
                  </a:lnTo>
                  <a:lnTo>
                    <a:pt x="235" y="392"/>
                  </a:lnTo>
                  <a:lnTo>
                    <a:pt x="212" y="364"/>
                  </a:lnTo>
                  <a:lnTo>
                    <a:pt x="181" y="322"/>
                  </a:lnTo>
                  <a:lnTo>
                    <a:pt x="164" y="296"/>
                  </a:lnTo>
                  <a:lnTo>
                    <a:pt x="145" y="268"/>
                  </a:lnTo>
                  <a:lnTo>
                    <a:pt x="125" y="239"/>
                  </a:lnTo>
                  <a:lnTo>
                    <a:pt x="107" y="209"/>
                  </a:lnTo>
                  <a:lnTo>
                    <a:pt x="88" y="179"/>
                  </a:lnTo>
                  <a:lnTo>
                    <a:pt x="70" y="150"/>
                  </a:lnTo>
                  <a:lnTo>
                    <a:pt x="52" y="121"/>
                  </a:lnTo>
                  <a:lnTo>
                    <a:pt x="38" y="94"/>
                  </a:lnTo>
                  <a:lnTo>
                    <a:pt x="12" y="48"/>
                  </a:lnTo>
                  <a:lnTo>
                    <a:pt x="0" y="17"/>
                  </a:lnTo>
                  <a:lnTo>
                    <a:pt x="4" y="0"/>
                  </a:lnTo>
                  <a:lnTo>
                    <a:pt x="2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 rot="11693027">
              <a:off x="3545594" y="1118242"/>
              <a:ext cx="121419" cy="104148"/>
            </a:xfrm>
            <a:custGeom>
              <a:avLst/>
              <a:gdLst>
                <a:gd name="T0" fmla="*/ 23 w 427"/>
                <a:gd name="T1" fmla="*/ 7 h 366"/>
                <a:gd name="T2" fmla="*/ 42 w 427"/>
                <a:gd name="T3" fmla="*/ 53 h 366"/>
                <a:gd name="T4" fmla="*/ 63 w 427"/>
                <a:gd name="T5" fmla="*/ 93 h 366"/>
                <a:gd name="T6" fmla="*/ 82 w 427"/>
                <a:gd name="T7" fmla="*/ 127 h 366"/>
                <a:gd name="T8" fmla="*/ 103 w 427"/>
                <a:gd name="T9" fmla="*/ 156 h 366"/>
                <a:gd name="T10" fmla="*/ 122 w 427"/>
                <a:gd name="T11" fmla="*/ 179 h 366"/>
                <a:gd name="T12" fmla="*/ 143 w 427"/>
                <a:gd name="T13" fmla="*/ 198 h 366"/>
                <a:gd name="T14" fmla="*/ 182 w 427"/>
                <a:gd name="T15" fmla="*/ 225 h 366"/>
                <a:gd name="T16" fmla="*/ 258 w 427"/>
                <a:gd name="T17" fmla="*/ 249 h 366"/>
                <a:gd name="T18" fmla="*/ 323 w 427"/>
                <a:gd name="T19" fmla="*/ 263 h 366"/>
                <a:gd name="T20" fmla="*/ 308 w 427"/>
                <a:gd name="T21" fmla="*/ 174 h 366"/>
                <a:gd name="T22" fmla="*/ 294 w 427"/>
                <a:gd name="T23" fmla="*/ 140 h 366"/>
                <a:gd name="T24" fmla="*/ 275 w 427"/>
                <a:gd name="T25" fmla="*/ 110 h 366"/>
                <a:gd name="T26" fmla="*/ 251 w 427"/>
                <a:gd name="T27" fmla="*/ 86 h 366"/>
                <a:gd name="T28" fmla="*/ 219 w 427"/>
                <a:gd name="T29" fmla="*/ 64 h 366"/>
                <a:gd name="T30" fmla="*/ 181 w 427"/>
                <a:gd name="T31" fmla="*/ 44 h 366"/>
                <a:gd name="T32" fmla="*/ 135 w 427"/>
                <a:gd name="T33" fmla="*/ 24 h 366"/>
                <a:gd name="T34" fmla="*/ 128 w 427"/>
                <a:gd name="T35" fmla="*/ 8 h 366"/>
                <a:gd name="T36" fmla="*/ 144 w 427"/>
                <a:gd name="T37" fmla="*/ 2 h 366"/>
                <a:gd name="T38" fmla="*/ 201 w 427"/>
                <a:gd name="T39" fmla="*/ 26 h 366"/>
                <a:gd name="T40" fmla="*/ 253 w 427"/>
                <a:gd name="T41" fmla="*/ 53 h 366"/>
                <a:gd name="T42" fmla="*/ 299 w 427"/>
                <a:gd name="T43" fmla="*/ 84 h 366"/>
                <a:gd name="T44" fmla="*/ 340 w 427"/>
                <a:gd name="T45" fmla="*/ 119 h 366"/>
                <a:gd name="T46" fmla="*/ 373 w 427"/>
                <a:gd name="T47" fmla="*/ 159 h 366"/>
                <a:gd name="T48" fmla="*/ 399 w 427"/>
                <a:gd name="T49" fmla="*/ 205 h 366"/>
                <a:gd name="T50" fmla="*/ 427 w 427"/>
                <a:gd name="T51" fmla="*/ 314 h 366"/>
                <a:gd name="T52" fmla="*/ 418 w 427"/>
                <a:gd name="T53" fmla="*/ 353 h 366"/>
                <a:gd name="T54" fmla="*/ 380 w 427"/>
                <a:gd name="T55" fmla="*/ 366 h 366"/>
                <a:gd name="T56" fmla="*/ 246 w 427"/>
                <a:gd name="T57" fmla="*/ 337 h 366"/>
                <a:gd name="T58" fmla="*/ 192 w 427"/>
                <a:gd name="T59" fmla="*/ 304 h 366"/>
                <a:gd name="T60" fmla="*/ 167 w 427"/>
                <a:gd name="T61" fmla="*/ 282 h 366"/>
                <a:gd name="T62" fmla="*/ 144 w 427"/>
                <a:gd name="T63" fmla="*/ 260 h 366"/>
                <a:gd name="T64" fmla="*/ 101 w 427"/>
                <a:gd name="T65" fmla="*/ 208 h 366"/>
                <a:gd name="T66" fmla="*/ 82 w 427"/>
                <a:gd name="T67" fmla="*/ 179 h 366"/>
                <a:gd name="T68" fmla="*/ 64 w 427"/>
                <a:gd name="T69" fmla="*/ 149 h 366"/>
                <a:gd name="T70" fmla="*/ 31 w 427"/>
                <a:gd name="T71" fmla="*/ 84 h 366"/>
                <a:gd name="T72" fmla="*/ 15 w 427"/>
                <a:gd name="T73" fmla="*/ 51 h 366"/>
                <a:gd name="T74" fmla="*/ 0 w 427"/>
                <a:gd name="T75" fmla="*/ 16 h 366"/>
                <a:gd name="T76" fmla="*/ 7 w 427"/>
                <a:gd name="T77" fmla="*/ 0 h 366"/>
                <a:gd name="T78" fmla="*/ 23 w 427"/>
                <a:gd name="T79" fmla="*/ 7 h 366"/>
                <a:gd name="T80" fmla="*/ 23 w 427"/>
                <a:gd name="T81" fmla="*/ 7 h 3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27"/>
                <a:gd name="T124" fmla="*/ 0 h 366"/>
                <a:gd name="T125" fmla="*/ 427 w 427"/>
                <a:gd name="T126" fmla="*/ 366 h 36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27" h="366">
                  <a:moveTo>
                    <a:pt x="23" y="7"/>
                  </a:moveTo>
                  <a:lnTo>
                    <a:pt x="42" y="53"/>
                  </a:lnTo>
                  <a:lnTo>
                    <a:pt x="63" y="93"/>
                  </a:lnTo>
                  <a:lnTo>
                    <a:pt x="82" y="127"/>
                  </a:lnTo>
                  <a:lnTo>
                    <a:pt x="103" y="156"/>
                  </a:lnTo>
                  <a:lnTo>
                    <a:pt x="122" y="179"/>
                  </a:lnTo>
                  <a:lnTo>
                    <a:pt x="143" y="198"/>
                  </a:lnTo>
                  <a:lnTo>
                    <a:pt x="182" y="225"/>
                  </a:lnTo>
                  <a:lnTo>
                    <a:pt x="258" y="249"/>
                  </a:lnTo>
                  <a:lnTo>
                    <a:pt x="323" y="263"/>
                  </a:lnTo>
                  <a:lnTo>
                    <a:pt x="308" y="174"/>
                  </a:lnTo>
                  <a:lnTo>
                    <a:pt x="294" y="140"/>
                  </a:lnTo>
                  <a:lnTo>
                    <a:pt x="275" y="110"/>
                  </a:lnTo>
                  <a:lnTo>
                    <a:pt x="251" y="86"/>
                  </a:lnTo>
                  <a:lnTo>
                    <a:pt x="219" y="64"/>
                  </a:lnTo>
                  <a:lnTo>
                    <a:pt x="181" y="44"/>
                  </a:lnTo>
                  <a:lnTo>
                    <a:pt x="135" y="24"/>
                  </a:lnTo>
                  <a:lnTo>
                    <a:pt x="128" y="8"/>
                  </a:lnTo>
                  <a:lnTo>
                    <a:pt x="144" y="2"/>
                  </a:lnTo>
                  <a:lnTo>
                    <a:pt x="201" y="26"/>
                  </a:lnTo>
                  <a:lnTo>
                    <a:pt x="253" y="53"/>
                  </a:lnTo>
                  <a:lnTo>
                    <a:pt x="299" y="84"/>
                  </a:lnTo>
                  <a:lnTo>
                    <a:pt x="340" y="119"/>
                  </a:lnTo>
                  <a:lnTo>
                    <a:pt x="373" y="159"/>
                  </a:lnTo>
                  <a:lnTo>
                    <a:pt x="399" y="205"/>
                  </a:lnTo>
                  <a:lnTo>
                    <a:pt x="427" y="314"/>
                  </a:lnTo>
                  <a:lnTo>
                    <a:pt x="418" y="353"/>
                  </a:lnTo>
                  <a:lnTo>
                    <a:pt x="380" y="366"/>
                  </a:lnTo>
                  <a:lnTo>
                    <a:pt x="246" y="337"/>
                  </a:lnTo>
                  <a:lnTo>
                    <a:pt x="192" y="304"/>
                  </a:lnTo>
                  <a:lnTo>
                    <a:pt x="167" y="282"/>
                  </a:lnTo>
                  <a:lnTo>
                    <a:pt x="144" y="260"/>
                  </a:lnTo>
                  <a:lnTo>
                    <a:pt x="101" y="208"/>
                  </a:lnTo>
                  <a:lnTo>
                    <a:pt x="82" y="179"/>
                  </a:lnTo>
                  <a:lnTo>
                    <a:pt x="64" y="149"/>
                  </a:lnTo>
                  <a:lnTo>
                    <a:pt x="31" y="84"/>
                  </a:lnTo>
                  <a:lnTo>
                    <a:pt x="15" y="51"/>
                  </a:lnTo>
                  <a:lnTo>
                    <a:pt x="0" y="16"/>
                  </a:lnTo>
                  <a:lnTo>
                    <a:pt x="7" y="0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 rot="11693027">
              <a:off x="3535670" y="1223543"/>
              <a:ext cx="111158" cy="40123"/>
            </a:xfrm>
            <a:custGeom>
              <a:avLst/>
              <a:gdLst>
                <a:gd name="T0" fmla="*/ 0 w 391"/>
                <a:gd name="T1" fmla="*/ 103 h 142"/>
                <a:gd name="T2" fmla="*/ 90 w 391"/>
                <a:gd name="T3" fmla="*/ 68 h 142"/>
                <a:gd name="T4" fmla="*/ 135 w 391"/>
                <a:gd name="T5" fmla="*/ 49 h 142"/>
                <a:gd name="T6" fmla="*/ 179 w 391"/>
                <a:gd name="T7" fmla="*/ 30 h 142"/>
                <a:gd name="T8" fmla="*/ 276 w 391"/>
                <a:gd name="T9" fmla="*/ 11 h 142"/>
                <a:gd name="T10" fmla="*/ 375 w 391"/>
                <a:gd name="T11" fmla="*/ 0 h 142"/>
                <a:gd name="T12" fmla="*/ 391 w 391"/>
                <a:gd name="T13" fmla="*/ 9 h 142"/>
                <a:gd name="T14" fmla="*/ 380 w 391"/>
                <a:gd name="T15" fmla="*/ 24 h 142"/>
                <a:gd name="T16" fmla="*/ 329 w 391"/>
                <a:gd name="T17" fmla="*/ 42 h 142"/>
                <a:gd name="T18" fmla="*/ 249 w 391"/>
                <a:gd name="T19" fmla="*/ 68 h 142"/>
                <a:gd name="T20" fmla="*/ 167 w 391"/>
                <a:gd name="T21" fmla="*/ 92 h 142"/>
                <a:gd name="T22" fmla="*/ 126 w 391"/>
                <a:gd name="T23" fmla="*/ 106 h 142"/>
                <a:gd name="T24" fmla="*/ 79 w 391"/>
                <a:gd name="T25" fmla="*/ 124 h 142"/>
                <a:gd name="T26" fmla="*/ 12 w 391"/>
                <a:gd name="T27" fmla="*/ 142 h 142"/>
                <a:gd name="T28" fmla="*/ 0 w 391"/>
                <a:gd name="T29" fmla="*/ 103 h 142"/>
                <a:gd name="T30" fmla="*/ 0 w 391"/>
                <a:gd name="T31" fmla="*/ 103 h 1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91"/>
                <a:gd name="T49" fmla="*/ 0 h 142"/>
                <a:gd name="T50" fmla="*/ 391 w 391"/>
                <a:gd name="T51" fmla="*/ 142 h 14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91" h="142">
                  <a:moveTo>
                    <a:pt x="0" y="103"/>
                  </a:moveTo>
                  <a:lnTo>
                    <a:pt x="90" y="68"/>
                  </a:lnTo>
                  <a:lnTo>
                    <a:pt x="135" y="49"/>
                  </a:lnTo>
                  <a:lnTo>
                    <a:pt x="179" y="30"/>
                  </a:lnTo>
                  <a:lnTo>
                    <a:pt x="276" y="11"/>
                  </a:lnTo>
                  <a:lnTo>
                    <a:pt x="375" y="0"/>
                  </a:lnTo>
                  <a:lnTo>
                    <a:pt x="391" y="9"/>
                  </a:lnTo>
                  <a:lnTo>
                    <a:pt x="380" y="24"/>
                  </a:lnTo>
                  <a:lnTo>
                    <a:pt x="329" y="42"/>
                  </a:lnTo>
                  <a:lnTo>
                    <a:pt x="249" y="68"/>
                  </a:lnTo>
                  <a:lnTo>
                    <a:pt x="167" y="92"/>
                  </a:lnTo>
                  <a:lnTo>
                    <a:pt x="126" y="106"/>
                  </a:lnTo>
                  <a:lnTo>
                    <a:pt x="79" y="124"/>
                  </a:lnTo>
                  <a:lnTo>
                    <a:pt x="12" y="14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 rot="11693027">
              <a:off x="3524419" y="1105887"/>
              <a:ext cx="17956" cy="101587"/>
            </a:xfrm>
            <a:custGeom>
              <a:avLst/>
              <a:gdLst>
                <a:gd name="T0" fmla="*/ 64 w 64"/>
                <a:gd name="T1" fmla="*/ 14 h 358"/>
                <a:gd name="T2" fmla="*/ 55 w 64"/>
                <a:gd name="T3" fmla="*/ 220 h 358"/>
                <a:gd name="T4" fmla="*/ 42 w 64"/>
                <a:gd name="T5" fmla="*/ 283 h 358"/>
                <a:gd name="T6" fmla="*/ 26 w 64"/>
                <a:gd name="T7" fmla="*/ 347 h 358"/>
                <a:gd name="T8" fmla="*/ 11 w 64"/>
                <a:gd name="T9" fmla="*/ 358 h 358"/>
                <a:gd name="T10" fmla="*/ 0 w 64"/>
                <a:gd name="T11" fmla="*/ 343 h 358"/>
                <a:gd name="T12" fmla="*/ 2 w 64"/>
                <a:gd name="T13" fmla="*/ 278 h 358"/>
                <a:gd name="T14" fmla="*/ 0 w 64"/>
                <a:gd name="T15" fmla="*/ 246 h 358"/>
                <a:gd name="T16" fmla="*/ 2 w 64"/>
                <a:gd name="T17" fmla="*/ 212 h 358"/>
                <a:gd name="T18" fmla="*/ 39 w 64"/>
                <a:gd name="T19" fmla="*/ 13 h 358"/>
                <a:gd name="T20" fmla="*/ 44 w 64"/>
                <a:gd name="T21" fmla="*/ 4 h 358"/>
                <a:gd name="T22" fmla="*/ 52 w 64"/>
                <a:gd name="T23" fmla="*/ 0 h 358"/>
                <a:gd name="T24" fmla="*/ 64 w 64"/>
                <a:gd name="T25" fmla="*/ 14 h 358"/>
                <a:gd name="T26" fmla="*/ 64 w 64"/>
                <a:gd name="T27" fmla="*/ 14 h 3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"/>
                <a:gd name="T43" fmla="*/ 0 h 358"/>
                <a:gd name="T44" fmla="*/ 64 w 64"/>
                <a:gd name="T45" fmla="*/ 358 h 3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" h="358">
                  <a:moveTo>
                    <a:pt x="64" y="14"/>
                  </a:moveTo>
                  <a:lnTo>
                    <a:pt x="55" y="220"/>
                  </a:lnTo>
                  <a:lnTo>
                    <a:pt x="42" y="283"/>
                  </a:lnTo>
                  <a:lnTo>
                    <a:pt x="26" y="347"/>
                  </a:lnTo>
                  <a:lnTo>
                    <a:pt x="11" y="358"/>
                  </a:lnTo>
                  <a:lnTo>
                    <a:pt x="0" y="343"/>
                  </a:lnTo>
                  <a:lnTo>
                    <a:pt x="2" y="278"/>
                  </a:lnTo>
                  <a:lnTo>
                    <a:pt x="0" y="246"/>
                  </a:lnTo>
                  <a:lnTo>
                    <a:pt x="2" y="212"/>
                  </a:lnTo>
                  <a:lnTo>
                    <a:pt x="39" y="13"/>
                  </a:lnTo>
                  <a:lnTo>
                    <a:pt x="44" y="4"/>
                  </a:lnTo>
                  <a:lnTo>
                    <a:pt x="52" y="0"/>
                  </a:lnTo>
                  <a:lnTo>
                    <a:pt x="64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 rot="11693027">
              <a:off x="3450612" y="1355082"/>
              <a:ext cx="262504" cy="230492"/>
            </a:xfrm>
            <a:custGeom>
              <a:avLst/>
              <a:gdLst>
                <a:gd name="T0" fmla="*/ 669 w 921"/>
                <a:gd name="T1" fmla="*/ 440 h 811"/>
                <a:gd name="T2" fmla="*/ 562 w 921"/>
                <a:gd name="T3" fmla="*/ 565 h 811"/>
                <a:gd name="T4" fmla="*/ 503 w 921"/>
                <a:gd name="T5" fmla="*/ 627 h 811"/>
                <a:gd name="T6" fmla="*/ 471 w 921"/>
                <a:gd name="T7" fmla="*/ 620 h 811"/>
                <a:gd name="T8" fmla="*/ 522 w 921"/>
                <a:gd name="T9" fmla="*/ 560 h 811"/>
                <a:gd name="T10" fmla="*/ 574 w 921"/>
                <a:gd name="T11" fmla="*/ 502 h 811"/>
                <a:gd name="T12" fmla="*/ 630 w 921"/>
                <a:gd name="T13" fmla="*/ 441 h 811"/>
                <a:gd name="T14" fmla="*/ 699 w 921"/>
                <a:gd name="T15" fmla="*/ 363 h 811"/>
                <a:gd name="T16" fmla="*/ 632 w 921"/>
                <a:gd name="T17" fmla="*/ 209 h 811"/>
                <a:gd name="T18" fmla="*/ 573 w 921"/>
                <a:gd name="T19" fmla="*/ 92 h 811"/>
                <a:gd name="T20" fmla="*/ 504 w 921"/>
                <a:gd name="T21" fmla="*/ 122 h 811"/>
                <a:gd name="T22" fmla="*/ 423 w 921"/>
                <a:gd name="T23" fmla="*/ 194 h 811"/>
                <a:gd name="T24" fmla="*/ 342 w 921"/>
                <a:gd name="T25" fmla="*/ 266 h 811"/>
                <a:gd name="T26" fmla="*/ 260 w 921"/>
                <a:gd name="T27" fmla="*/ 337 h 811"/>
                <a:gd name="T28" fmla="*/ 175 w 921"/>
                <a:gd name="T29" fmla="*/ 403 h 811"/>
                <a:gd name="T30" fmla="*/ 151 w 921"/>
                <a:gd name="T31" fmla="*/ 463 h 811"/>
                <a:gd name="T32" fmla="*/ 256 w 921"/>
                <a:gd name="T33" fmla="*/ 527 h 811"/>
                <a:gd name="T34" fmla="*/ 318 w 921"/>
                <a:gd name="T35" fmla="*/ 463 h 811"/>
                <a:gd name="T36" fmla="*/ 398 w 921"/>
                <a:gd name="T37" fmla="*/ 385 h 811"/>
                <a:gd name="T38" fmla="*/ 484 w 921"/>
                <a:gd name="T39" fmla="*/ 306 h 811"/>
                <a:gd name="T40" fmla="*/ 570 w 921"/>
                <a:gd name="T41" fmla="*/ 230 h 811"/>
                <a:gd name="T42" fmla="*/ 604 w 921"/>
                <a:gd name="T43" fmla="*/ 235 h 811"/>
                <a:gd name="T44" fmla="*/ 556 w 921"/>
                <a:gd name="T45" fmla="*/ 289 h 811"/>
                <a:gd name="T46" fmla="*/ 485 w 921"/>
                <a:gd name="T47" fmla="*/ 355 h 811"/>
                <a:gd name="T48" fmla="*/ 404 w 921"/>
                <a:gd name="T49" fmla="*/ 428 h 811"/>
                <a:gd name="T50" fmla="*/ 331 w 921"/>
                <a:gd name="T51" fmla="*/ 496 h 811"/>
                <a:gd name="T52" fmla="*/ 307 w 921"/>
                <a:gd name="T53" fmla="*/ 561 h 811"/>
                <a:gd name="T54" fmla="*/ 433 w 921"/>
                <a:gd name="T55" fmla="*/ 652 h 811"/>
                <a:gd name="T56" fmla="*/ 550 w 921"/>
                <a:gd name="T57" fmla="*/ 745 h 811"/>
                <a:gd name="T58" fmla="*/ 554 w 921"/>
                <a:gd name="T59" fmla="*/ 784 h 811"/>
                <a:gd name="T60" fmla="*/ 454 w 921"/>
                <a:gd name="T61" fmla="*/ 728 h 811"/>
                <a:gd name="T62" fmla="*/ 349 w 921"/>
                <a:gd name="T63" fmla="*/ 664 h 811"/>
                <a:gd name="T64" fmla="*/ 231 w 921"/>
                <a:gd name="T65" fmla="*/ 591 h 811"/>
                <a:gd name="T66" fmla="*/ 111 w 921"/>
                <a:gd name="T67" fmla="*/ 526 h 811"/>
                <a:gd name="T68" fmla="*/ 0 w 921"/>
                <a:gd name="T69" fmla="*/ 452 h 811"/>
                <a:gd name="T70" fmla="*/ 55 w 921"/>
                <a:gd name="T71" fmla="*/ 393 h 811"/>
                <a:gd name="T72" fmla="*/ 154 w 921"/>
                <a:gd name="T73" fmla="*/ 321 h 811"/>
                <a:gd name="T74" fmla="*/ 252 w 921"/>
                <a:gd name="T75" fmla="*/ 249 h 811"/>
                <a:gd name="T76" fmla="*/ 348 w 921"/>
                <a:gd name="T77" fmla="*/ 175 h 811"/>
                <a:gd name="T78" fmla="*/ 441 w 921"/>
                <a:gd name="T79" fmla="*/ 96 h 811"/>
                <a:gd name="T80" fmla="*/ 530 w 921"/>
                <a:gd name="T81" fmla="*/ 8 h 811"/>
                <a:gd name="T82" fmla="*/ 644 w 921"/>
                <a:gd name="T83" fmla="*/ 93 h 811"/>
                <a:gd name="T84" fmla="*/ 720 w 921"/>
                <a:gd name="T85" fmla="*/ 233 h 811"/>
                <a:gd name="T86" fmla="*/ 781 w 921"/>
                <a:gd name="T87" fmla="*/ 355 h 811"/>
                <a:gd name="T88" fmla="*/ 837 w 921"/>
                <a:gd name="T89" fmla="*/ 479 h 811"/>
                <a:gd name="T90" fmla="*/ 921 w 921"/>
                <a:gd name="T91" fmla="*/ 710 h 811"/>
                <a:gd name="T92" fmla="*/ 874 w 921"/>
                <a:gd name="T93" fmla="*/ 674 h 811"/>
                <a:gd name="T94" fmla="*/ 815 w 921"/>
                <a:gd name="T95" fmla="*/ 621 h 811"/>
                <a:gd name="T96" fmla="*/ 753 w 921"/>
                <a:gd name="T97" fmla="*/ 710 h 811"/>
                <a:gd name="T98" fmla="*/ 686 w 921"/>
                <a:gd name="T99" fmla="*/ 794 h 811"/>
                <a:gd name="T100" fmla="*/ 648 w 921"/>
                <a:gd name="T101" fmla="*/ 793 h 811"/>
                <a:gd name="T102" fmla="*/ 726 w 921"/>
                <a:gd name="T103" fmla="*/ 685 h 811"/>
                <a:gd name="T104" fmla="*/ 813 w 921"/>
                <a:gd name="T105" fmla="*/ 572 h 811"/>
                <a:gd name="T106" fmla="*/ 736 w 921"/>
                <a:gd name="T107" fmla="*/ 436 h 81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21"/>
                <a:gd name="T163" fmla="*/ 0 h 811"/>
                <a:gd name="T164" fmla="*/ 921 w 921"/>
                <a:gd name="T165" fmla="*/ 811 h 81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21" h="811">
                  <a:moveTo>
                    <a:pt x="712" y="391"/>
                  </a:moveTo>
                  <a:lnTo>
                    <a:pt x="696" y="409"/>
                  </a:lnTo>
                  <a:lnTo>
                    <a:pt x="669" y="440"/>
                  </a:lnTo>
                  <a:lnTo>
                    <a:pt x="636" y="480"/>
                  </a:lnTo>
                  <a:lnTo>
                    <a:pt x="598" y="523"/>
                  </a:lnTo>
                  <a:lnTo>
                    <a:pt x="562" y="565"/>
                  </a:lnTo>
                  <a:lnTo>
                    <a:pt x="543" y="584"/>
                  </a:lnTo>
                  <a:lnTo>
                    <a:pt x="528" y="601"/>
                  </a:lnTo>
                  <a:lnTo>
                    <a:pt x="503" y="627"/>
                  </a:lnTo>
                  <a:lnTo>
                    <a:pt x="490" y="639"/>
                  </a:lnTo>
                  <a:lnTo>
                    <a:pt x="471" y="639"/>
                  </a:lnTo>
                  <a:lnTo>
                    <a:pt x="471" y="620"/>
                  </a:lnTo>
                  <a:lnTo>
                    <a:pt x="483" y="604"/>
                  </a:lnTo>
                  <a:lnTo>
                    <a:pt x="507" y="577"/>
                  </a:lnTo>
                  <a:lnTo>
                    <a:pt x="522" y="560"/>
                  </a:lnTo>
                  <a:lnTo>
                    <a:pt x="538" y="542"/>
                  </a:lnTo>
                  <a:lnTo>
                    <a:pt x="556" y="522"/>
                  </a:lnTo>
                  <a:lnTo>
                    <a:pt x="574" y="502"/>
                  </a:lnTo>
                  <a:lnTo>
                    <a:pt x="594" y="481"/>
                  </a:lnTo>
                  <a:lnTo>
                    <a:pt x="612" y="460"/>
                  </a:lnTo>
                  <a:lnTo>
                    <a:pt x="630" y="441"/>
                  </a:lnTo>
                  <a:lnTo>
                    <a:pt x="648" y="422"/>
                  </a:lnTo>
                  <a:lnTo>
                    <a:pt x="678" y="389"/>
                  </a:lnTo>
                  <a:lnTo>
                    <a:pt x="699" y="363"/>
                  </a:lnTo>
                  <a:lnTo>
                    <a:pt x="672" y="302"/>
                  </a:lnTo>
                  <a:lnTo>
                    <a:pt x="654" y="257"/>
                  </a:lnTo>
                  <a:lnTo>
                    <a:pt x="632" y="209"/>
                  </a:lnTo>
                  <a:lnTo>
                    <a:pt x="612" y="162"/>
                  </a:lnTo>
                  <a:lnTo>
                    <a:pt x="591" y="122"/>
                  </a:lnTo>
                  <a:lnTo>
                    <a:pt x="573" y="92"/>
                  </a:lnTo>
                  <a:lnTo>
                    <a:pt x="559" y="75"/>
                  </a:lnTo>
                  <a:lnTo>
                    <a:pt x="532" y="98"/>
                  </a:lnTo>
                  <a:lnTo>
                    <a:pt x="504" y="122"/>
                  </a:lnTo>
                  <a:lnTo>
                    <a:pt x="477" y="145"/>
                  </a:lnTo>
                  <a:lnTo>
                    <a:pt x="451" y="170"/>
                  </a:lnTo>
                  <a:lnTo>
                    <a:pt x="423" y="194"/>
                  </a:lnTo>
                  <a:lnTo>
                    <a:pt x="397" y="218"/>
                  </a:lnTo>
                  <a:lnTo>
                    <a:pt x="370" y="242"/>
                  </a:lnTo>
                  <a:lnTo>
                    <a:pt x="342" y="266"/>
                  </a:lnTo>
                  <a:lnTo>
                    <a:pt x="316" y="290"/>
                  </a:lnTo>
                  <a:lnTo>
                    <a:pt x="288" y="314"/>
                  </a:lnTo>
                  <a:lnTo>
                    <a:pt x="260" y="337"/>
                  </a:lnTo>
                  <a:lnTo>
                    <a:pt x="233" y="360"/>
                  </a:lnTo>
                  <a:lnTo>
                    <a:pt x="204" y="382"/>
                  </a:lnTo>
                  <a:lnTo>
                    <a:pt x="175" y="403"/>
                  </a:lnTo>
                  <a:lnTo>
                    <a:pt x="145" y="424"/>
                  </a:lnTo>
                  <a:lnTo>
                    <a:pt x="115" y="444"/>
                  </a:lnTo>
                  <a:lnTo>
                    <a:pt x="151" y="463"/>
                  </a:lnTo>
                  <a:lnTo>
                    <a:pt x="186" y="483"/>
                  </a:lnTo>
                  <a:lnTo>
                    <a:pt x="221" y="505"/>
                  </a:lnTo>
                  <a:lnTo>
                    <a:pt x="256" y="527"/>
                  </a:lnTo>
                  <a:lnTo>
                    <a:pt x="277" y="502"/>
                  </a:lnTo>
                  <a:lnTo>
                    <a:pt x="296" y="483"/>
                  </a:lnTo>
                  <a:lnTo>
                    <a:pt x="318" y="463"/>
                  </a:lnTo>
                  <a:lnTo>
                    <a:pt x="342" y="438"/>
                  </a:lnTo>
                  <a:lnTo>
                    <a:pt x="370" y="412"/>
                  </a:lnTo>
                  <a:lnTo>
                    <a:pt x="398" y="385"/>
                  </a:lnTo>
                  <a:lnTo>
                    <a:pt x="427" y="359"/>
                  </a:lnTo>
                  <a:lnTo>
                    <a:pt x="455" y="331"/>
                  </a:lnTo>
                  <a:lnTo>
                    <a:pt x="484" y="306"/>
                  </a:lnTo>
                  <a:lnTo>
                    <a:pt x="510" y="282"/>
                  </a:lnTo>
                  <a:lnTo>
                    <a:pt x="533" y="262"/>
                  </a:lnTo>
                  <a:lnTo>
                    <a:pt x="570" y="230"/>
                  </a:lnTo>
                  <a:lnTo>
                    <a:pt x="587" y="217"/>
                  </a:lnTo>
                  <a:lnTo>
                    <a:pt x="604" y="217"/>
                  </a:lnTo>
                  <a:lnTo>
                    <a:pt x="604" y="235"/>
                  </a:lnTo>
                  <a:lnTo>
                    <a:pt x="589" y="256"/>
                  </a:lnTo>
                  <a:lnTo>
                    <a:pt x="574" y="271"/>
                  </a:lnTo>
                  <a:lnTo>
                    <a:pt x="556" y="289"/>
                  </a:lnTo>
                  <a:lnTo>
                    <a:pt x="534" y="310"/>
                  </a:lnTo>
                  <a:lnTo>
                    <a:pt x="510" y="331"/>
                  </a:lnTo>
                  <a:lnTo>
                    <a:pt x="485" y="355"/>
                  </a:lnTo>
                  <a:lnTo>
                    <a:pt x="459" y="379"/>
                  </a:lnTo>
                  <a:lnTo>
                    <a:pt x="431" y="403"/>
                  </a:lnTo>
                  <a:lnTo>
                    <a:pt x="404" y="428"/>
                  </a:lnTo>
                  <a:lnTo>
                    <a:pt x="378" y="452"/>
                  </a:lnTo>
                  <a:lnTo>
                    <a:pt x="354" y="474"/>
                  </a:lnTo>
                  <a:lnTo>
                    <a:pt x="331" y="496"/>
                  </a:lnTo>
                  <a:lnTo>
                    <a:pt x="310" y="514"/>
                  </a:lnTo>
                  <a:lnTo>
                    <a:pt x="282" y="544"/>
                  </a:lnTo>
                  <a:lnTo>
                    <a:pt x="307" y="561"/>
                  </a:lnTo>
                  <a:lnTo>
                    <a:pt x="342" y="587"/>
                  </a:lnTo>
                  <a:lnTo>
                    <a:pt x="386" y="618"/>
                  </a:lnTo>
                  <a:lnTo>
                    <a:pt x="433" y="652"/>
                  </a:lnTo>
                  <a:lnTo>
                    <a:pt x="478" y="688"/>
                  </a:lnTo>
                  <a:lnTo>
                    <a:pt x="518" y="720"/>
                  </a:lnTo>
                  <a:lnTo>
                    <a:pt x="550" y="745"/>
                  </a:lnTo>
                  <a:lnTo>
                    <a:pt x="567" y="763"/>
                  </a:lnTo>
                  <a:lnTo>
                    <a:pt x="571" y="780"/>
                  </a:lnTo>
                  <a:lnTo>
                    <a:pt x="554" y="784"/>
                  </a:lnTo>
                  <a:lnTo>
                    <a:pt x="517" y="764"/>
                  </a:lnTo>
                  <a:lnTo>
                    <a:pt x="487" y="747"/>
                  </a:lnTo>
                  <a:lnTo>
                    <a:pt x="454" y="728"/>
                  </a:lnTo>
                  <a:lnTo>
                    <a:pt x="421" y="707"/>
                  </a:lnTo>
                  <a:lnTo>
                    <a:pt x="390" y="689"/>
                  </a:lnTo>
                  <a:lnTo>
                    <a:pt x="349" y="664"/>
                  </a:lnTo>
                  <a:lnTo>
                    <a:pt x="309" y="637"/>
                  </a:lnTo>
                  <a:lnTo>
                    <a:pt x="269" y="613"/>
                  </a:lnTo>
                  <a:lnTo>
                    <a:pt x="231" y="591"/>
                  </a:lnTo>
                  <a:lnTo>
                    <a:pt x="191" y="568"/>
                  </a:lnTo>
                  <a:lnTo>
                    <a:pt x="151" y="546"/>
                  </a:lnTo>
                  <a:lnTo>
                    <a:pt x="111" y="526"/>
                  </a:lnTo>
                  <a:lnTo>
                    <a:pt x="70" y="504"/>
                  </a:lnTo>
                  <a:lnTo>
                    <a:pt x="27" y="482"/>
                  </a:lnTo>
                  <a:lnTo>
                    <a:pt x="0" y="452"/>
                  </a:lnTo>
                  <a:lnTo>
                    <a:pt x="5" y="436"/>
                  </a:lnTo>
                  <a:lnTo>
                    <a:pt x="22" y="418"/>
                  </a:lnTo>
                  <a:lnTo>
                    <a:pt x="55" y="393"/>
                  </a:lnTo>
                  <a:lnTo>
                    <a:pt x="88" y="369"/>
                  </a:lnTo>
                  <a:lnTo>
                    <a:pt x="121" y="345"/>
                  </a:lnTo>
                  <a:lnTo>
                    <a:pt x="154" y="321"/>
                  </a:lnTo>
                  <a:lnTo>
                    <a:pt x="186" y="297"/>
                  </a:lnTo>
                  <a:lnTo>
                    <a:pt x="219" y="273"/>
                  </a:lnTo>
                  <a:lnTo>
                    <a:pt x="252" y="249"/>
                  </a:lnTo>
                  <a:lnTo>
                    <a:pt x="284" y="225"/>
                  </a:lnTo>
                  <a:lnTo>
                    <a:pt x="316" y="200"/>
                  </a:lnTo>
                  <a:lnTo>
                    <a:pt x="348" y="175"/>
                  </a:lnTo>
                  <a:lnTo>
                    <a:pt x="380" y="150"/>
                  </a:lnTo>
                  <a:lnTo>
                    <a:pt x="411" y="124"/>
                  </a:lnTo>
                  <a:lnTo>
                    <a:pt x="441" y="96"/>
                  </a:lnTo>
                  <a:lnTo>
                    <a:pt x="471" y="68"/>
                  </a:lnTo>
                  <a:lnTo>
                    <a:pt x="500" y="39"/>
                  </a:lnTo>
                  <a:lnTo>
                    <a:pt x="530" y="8"/>
                  </a:lnTo>
                  <a:lnTo>
                    <a:pt x="563" y="0"/>
                  </a:lnTo>
                  <a:lnTo>
                    <a:pt x="611" y="43"/>
                  </a:lnTo>
                  <a:lnTo>
                    <a:pt x="644" y="93"/>
                  </a:lnTo>
                  <a:lnTo>
                    <a:pt x="681" y="158"/>
                  </a:lnTo>
                  <a:lnTo>
                    <a:pt x="701" y="194"/>
                  </a:lnTo>
                  <a:lnTo>
                    <a:pt x="720" y="233"/>
                  </a:lnTo>
                  <a:lnTo>
                    <a:pt x="741" y="273"/>
                  </a:lnTo>
                  <a:lnTo>
                    <a:pt x="760" y="314"/>
                  </a:lnTo>
                  <a:lnTo>
                    <a:pt x="781" y="355"/>
                  </a:lnTo>
                  <a:lnTo>
                    <a:pt x="800" y="398"/>
                  </a:lnTo>
                  <a:lnTo>
                    <a:pt x="818" y="439"/>
                  </a:lnTo>
                  <a:lnTo>
                    <a:pt x="837" y="479"/>
                  </a:lnTo>
                  <a:lnTo>
                    <a:pt x="869" y="555"/>
                  </a:lnTo>
                  <a:lnTo>
                    <a:pt x="895" y="621"/>
                  </a:lnTo>
                  <a:lnTo>
                    <a:pt x="921" y="710"/>
                  </a:lnTo>
                  <a:lnTo>
                    <a:pt x="919" y="725"/>
                  </a:lnTo>
                  <a:lnTo>
                    <a:pt x="904" y="714"/>
                  </a:lnTo>
                  <a:lnTo>
                    <a:pt x="874" y="674"/>
                  </a:lnTo>
                  <a:lnTo>
                    <a:pt x="854" y="641"/>
                  </a:lnTo>
                  <a:lnTo>
                    <a:pt x="829" y="600"/>
                  </a:lnTo>
                  <a:lnTo>
                    <a:pt x="815" y="621"/>
                  </a:lnTo>
                  <a:lnTo>
                    <a:pt x="797" y="648"/>
                  </a:lnTo>
                  <a:lnTo>
                    <a:pt x="776" y="679"/>
                  </a:lnTo>
                  <a:lnTo>
                    <a:pt x="753" y="710"/>
                  </a:lnTo>
                  <a:lnTo>
                    <a:pt x="730" y="741"/>
                  </a:lnTo>
                  <a:lnTo>
                    <a:pt x="708" y="770"/>
                  </a:lnTo>
                  <a:lnTo>
                    <a:pt x="686" y="794"/>
                  </a:lnTo>
                  <a:lnTo>
                    <a:pt x="668" y="810"/>
                  </a:lnTo>
                  <a:lnTo>
                    <a:pt x="651" y="811"/>
                  </a:lnTo>
                  <a:lnTo>
                    <a:pt x="648" y="793"/>
                  </a:lnTo>
                  <a:lnTo>
                    <a:pt x="675" y="756"/>
                  </a:lnTo>
                  <a:lnTo>
                    <a:pt x="699" y="723"/>
                  </a:lnTo>
                  <a:lnTo>
                    <a:pt x="726" y="685"/>
                  </a:lnTo>
                  <a:lnTo>
                    <a:pt x="754" y="648"/>
                  </a:lnTo>
                  <a:lnTo>
                    <a:pt x="780" y="613"/>
                  </a:lnTo>
                  <a:lnTo>
                    <a:pt x="813" y="572"/>
                  </a:lnTo>
                  <a:lnTo>
                    <a:pt x="786" y="527"/>
                  </a:lnTo>
                  <a:lnTo>
                    <a:pt x="760" y="482"/>
                  </a:lnTo>
                  <a:lnTo>
                    <a:pt x="736" y="436"/>
                  </a:lnTo>
                  <a:lnTo>
                    <a:pt x="712" y="3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 rot="11693027">
              <a:off x="3126729" y="919277"/>
              <a:ext cx="231722" cy="266346"/>
            </a:xfrm>
            <a:custGeom>
              <a:avLst/>
              <a:gdLst>
                <a:gd name="T0" fmla="*/ 671 w 814"/>
                <a:gd name="T1" fmla="*/ 335 h 937"/>
                <a:gd name="T2" fmla="*/ 590 w 814"/>
                <a:gd name="T3" fmla="*/ 283 h 937"/>
                <a:gd name="T4" fmla="*/ 475 w 814"/>
                <a:gd name="T5" fmla="*/ 232 h 937"/>
                <a:gd name="T6" fmla="*/ 351 w 814"/>
                <a:gd name="T7" fmla="*/ 182 h 937"/>
                <a:gd name="T8" fmla="*/ 229 w 814"/>
                <a:gd name="T9" fmla="*/ 138 h 937"/>
                <a:gd name="T10" fmla="*/ 42 w 814"/>
                <a:gd name="T11" fmla="*/ 74 h 937"/>
                <a:gd name="T12" fmla="*/ 7 w 814"/>
                <a:gd name="T13" fmla="*/ 10 h 937"/>
                <a:gd name="T14" fmla="*/ 68 w 814"/>
                <a:gd name="T15" fmla="*/ 10 h 937"/>
                <a:gd name="T16" fmla="*/ 204 w 814"/>
                <a:gd name="T17" fmla="*/ 56 h 937"/>
                <a:gd name="T18" fmla="*/ 327 w 814"/>
                <a:gd name="T19" fmla="*/ 98 h 937"/>
                <a:gd name="T20" fmla="*/ 460 w 814"/>
                <a:gd name="T21" fmla="*/ 145 h 937"/>
                <a:gd name="T22" fmla="*/ 585 w 814"/>
                <a:gd name="T23" fmla="*/ 190 h 937"/>
                <a:gd name="T24" fmla="*/ 731 w 814"/>
                <a:gd name="T25" fmla="*/ 244 h 937"/>
                <a:gd name="T26" fmla="*/ 805 w 814"/>
                <a:gd name="T27" fmla="*/ 287 h 937"/>
                <a:gd name="T28" fmla="*/ 808 w 814"/>
                <a:gd name="T29" fmla="*/ 363 h 937"/>
                <a:gd name="T30" fmla="*/ 768 w 814"/>
                <a:gd name="T31" fmla="*/ 450 h 937"/>
                <a:gd name="T32" fmla="*/ 717 w 814"/>
                <a:gd name="T33" fmla="*/ 527 h 937"/>
                <a:gd name="T34" fmla="*/ 686 w 814"/>
                <a:gd name="T35" fmla="*/ 567 h 937"/>
                <a:gd name="T36" fmla="*/ 648 w 814"/>
                <a:gd name="T37" fmla="*/ 606 h 937"/>
                <a:gd name="T38" fmla="*/ 596 w 814"/>
                <a:gd name="T39" fmla="*/ 657 h 937"/>
                <a:gd name="T40" fmla="*/ 534 w 814"/>
                <a:gd name="T41" fmla="*/ 716 h 937"/>
                <a:gd name="T42" fmla="*/ 468 w 814"/>
                <a:gd name="T43" fmla="*/ 776 h 937"/>
                <a:gd name="T44" fmla="*/ 403 w 814"/>
                <a:gd name="T45" fmla="*/ 833 h 937"/>
                <a:gd name="T46" fmla="*/ 346 w 814"/>
                <a:gd name="T47" fmla="*/ 885 h 937"/>
                <a:gd name="T48" fmla="*/ 286 w 814"/>
                <a:gd name="T49" fmla="*/ 935 h 937"/>
                <a:gd name="T50" fmla="*/ 267 w 814"/>
                <a:gd name="T51" fmla="*/ 919 h 937"/>
                <a:gd name="T52" fmla="*/ 310 w 814"/>
                <a:gd name="T53" fmla="*/ 852 h 937"/>
                <a:gd name="T54" fmla="*/ 361 w 814"/>
                <a:gd name="T55" fmla="*/ 784 h 937"/>
                <a:gd name="T56" fmla="*/ 416 w 814"/>
                <a:gd name="T57" fmla="*/ 717 h 937"/>
                <a:gd name="T58" fmla="*/ 476 w 814"/>
                <a:gd name="T59" fmla="*/ 648 h 937"/>
                <a:gd name="T60" fmla="*/ 535 w 814"/>
                <a:gd name="T61" fmla="*/ 579 h 937"/>
                <a:gd name="T62" fmla="*/ 592 w 814"/>
                <a:gd name="T63" fmla="*/ 509 h 937"/>
                <a:gd name="T64" fmla="*/ 645 w 814"/>
                <a:gd name="T65" fmla="*/ 436 h 937"/>
                <a:gd name="T66" fmla="*/ 690 w 814"/>
                <a:gd name="T67" fmla="*/ 363 h 93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14"/>
                <a:gd name="T103" fmla="*/ 0 h 937"/>
                <a:gd name="T104" fmla="*/ 814 w 814"/>
                <a:gd name="T105" fmla="*/ 937 h 93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14" h="937">
                  <a:moveTo>
                    <a:pt x="690" y="363"/>
                  </a:moveTo>
                  <a:lnTo>
                    <a:pt x="671" y="335"/>
                  </a:lnTo>
                  <a:lnTo>
                    <a:pt x="637" y="309"/>
                  </a:lnTo>
                  <a:lnTo>
                    <a:pt x="590" y="283"/>
                  </a:lnTo>
                  <a:lnTo>
                    <a:pt x="535" y="258"/>
                  </a:lnTo>
                  <a:lnTo>
                    <a:pt x="475" y="232"/>
                  </a:lnTo>
                  <a:lnTo>
                    <a:pt x="412" y="208"/>
                  </a:lnTo>
                  <a:lnTo>
                    <a:pt x="351" y="182"/>
                  </a:lnTo>
                  <a:lnTo>
                    <a:pt x="295" y="160"/>
                  </a:lnTo>
                  <a:lnTo>
                    <a:pt x="229" y="138"/>
                  </a:lnTo>
                  <a:lnTo>
                    <a:pt x="132" y="108"/>
                  </a:lnTo>
                  <a:lnTo>
                    <a:pt x="42" y="74"/>
                  </a:lnTo>
                  <a:lnTo>
                    <a:pt x="0" y="35"/>
                  </a:lnTo>
                  <a:lnTo>
                    <a:pt x="7" y="10"/>
                  </a:lnTo>
                  <a:lnTo>
                    <a:pt x="31" y="0"/>
                  </a:lnTo>
                  <a:lnTo>
                    <a:pt x="68" y="10"/>
                  </a:lnTo>
                  <a:lnTo>
                    <a:pt x="150" y="37"/>
                  </a:lnTo>
                  <a:lnTo>
                    <a:pt x="204" y="56"/>
                  </a:lnTo>
                  <a:lnTo>
                    <a:pt x="263" y="76"/>
                  </a:lnTo>
                  <a:lnTo>
                    <a:pt x="327" y="98"/>
                  </a:lnTo>
                  <a:lnTo>
                    <a:pt x="394" y="121"/>
                  </a:lnTo>
                  <a:lnTo>
                    <a:pt x="460" y="145"/>
                  </a:lnTo>
                  <a:lnTo>
                    <a:pt x="524" y="168"/>
                  </a:lnTo>
                  <a:lnTo>
                    <a:pt x="585" y="190"/>
                  </a:lnTo>
                  <a:lnTo>
                    <a:pt x="641" y="211"/>
                  </a:lnTo>
                  <a:lnTo>
                    <a:pt x="731" y="244"/>
                  </a:lnTo>
                  <a:lnTo>
                    <a:pt x="777" y="262"/>
                  </a:lnTo>
                  <a:lnTo>
                    <a:pt x="805" y="287"/>
                  </a:lnTo>
                  <a:lnTo>
                    <a:pt x="814" y="322"/>
                  </a:lnTo>
                  <a:lnTo>
                    <a:pt x="808" y="363"/>
                  </a:lnTo>
                  <a:lnTo>
                    <a:pt x="792" y="406"/>
                  </a:lnTo>
                  <a:lnTo>
                    <a:pt x="768" y="450"/>
                  </a:lnTo>
                  <a:lnTo>
                    <a:pt x="742" y="492"/>
                  </a:lnTo>
                  <a:lnTo>
                    <a:pt x="717" y="527"/>
                  </a:lnTo>
                  <a:lnTo>
                    <a:pt x="697" y="554"/>
                  </a:lnTo>
                  <a:lnTo>
                    <a:pt x="686" y="567"/>
                  </a:lnTo>
                  <a:lnTo>
                    <a:pt x="669" y="584"/>
                  </a:lnTo>
                  <a:lnTo>
                    <a:pt x="648" y="606"/>
                  </a:lnTo>
                  <a:lnTo>
                    <a:pt x="623" y="630"/>
                  </a:lnTo>
                  <a:lnTo>
                    <a:pt x="596" y="657"/>
                  </a:lnTo>
                  <a:lnTo>
                    <a:pt x="565" y="686"/>
                  </a:lnTo>
                  <a:lnTo>
                    <a:pt x="534" y="716"/>
                  </a:lnTo>
                  <a:lnTo>
                    <a:pt x="501" y="745"/>
                  </a:lnTo>
                  <a:lnTo>
                    <a:pt x="468" y="776"/>
                  </a:lnTo>
                  <a:lnTo>
                    <a:pt x="435" y="806"/>
                  </a:lnTo>
                  <a:lnTo>
                    <a:pt x="403" y="833"/>
                  </a:lnTo>
                  <a:lnTo>
                    <a:pt x="373" y="861"/>
                  </a:lnTo>
                  <a:lnTo>
                    <a:pt x="346" y="885"/>
                  </a:lnTo>
                  <a:lnTo>
                    <a:pt x="322" y="905"/>
                  </a:lnTo>
                  <a:lnTo>
                    <a:pt x="286" y="935"/>
                  </a:lnTo>
                  <a:lnTo>
                    <a:pt x="269" y="937"/>
                  </a:lnTo>
                  <a:lnTo>
                    <a:pt x="267" y="919"/>
                  </a:lnTo>
                  <a:lnTo>
                    <a:pt x="287" y="886"/>
                  </a:lnTo>
                  <a:lnTo>
                    <a:pt x="310" y="852"/>
                  </a:lnTo>
                  <a:lnTo>
                    <a:pt x="334" y="818"/>
                  </a:lnTo>
                  <a:lnTo>
                    <a:pt x="361" y="784"/>
                  </a:lnTo>
                  <a:lnTo>
                    <a:pt x="388" y="751"/>
                  </a:lnTo>
                  <a:lnTo>
                    <a:pt x="416" y="717"/>
                  </a:lnTo>
                  <a:lnTo>
                    <a:pt x="446" y="683"/>
                  </a:lnTo>
                  <a:lnTo>
                    <a:pt x="476" y="648"/>
                  </a:lnTo>
                  <a:lnTo>
                    <a:pt x="505" y="614"/>
                  </a:lnTo>
                  <a:lnTo>
                    <a:pt x="535" y="579"/>
                  </a:lnTo>
                  <a:lnTo>
                    <a:pt x="565" y="543"/>
                  </a:lnTo>
                  <a:lnTo>
                    <a:pt x="592" y="509"/>
                  </a:lnTo>
                  <a:lnTo>
                    <a:pt x="620" y="472"/>
                  </a:lnTo>
                  <a:lnTo>
                    <a:pt x="645" y="436"/>
                  </a:lnTo>
                  <a:lnTo>
                    <a:pt x="669" y="399"/>
                  </a:lnTo>
                  <a:lnTo>
                    <a:pt x="690" y="3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 rot="11693027">
              <a:off x="3168904" y="970427"/>
              <a:ext cx="403590" cy="488301"/>
            </a:xfrm>
            <a:custGeom>
              <a:avLst/>
              <a:gdLst>
                <a:gd name="T0" fmla="*/ 1333 w 1416"/>
                <a:gd name="T1" fmla="*/ 1213 h 1716"/>
                <a:gd name="T2" fmla="*/ 1243 w 1416"/>
                <a:gd name="T3" fmla="*/ 1353 h 1716"/>
                <a:gd name="T4" fmla="*/ 1111 w 1416"/>
                <a:gd name="T5" fmla="*/ 1493 h 1716"/>
                <a:gd name="T6" fmla="*/ 1129 w 1416"/>
                <a:gd name="T7" fmla="*/ 1614 h 1716"/>
                <a:gd name="T8" fmla="*/ 1077 w 1416"/>
                <a:gd name="T9" fmla="*/ 1716 h 1716"/>
                <a:gd name="T10" fmla="*/ 911 w 1416"/>
                <a:gd name="T11" fmla="*/ 1590 h 1716"/>
                <a:gd name="T12" fmla="*/ 768 w 1416"/>
                <a:gd name="T13" fmla="*/ 1429 h 1716"/>
                <a:gd name="T14" fmla="*/ 664 w 1416"/>
                <a:gd name="T15" fmla="*/ 1268 h 1716"/>
                <a:gd name="T16" fmla="*/ 572 w 1416"/>
                <a:gd name="T17" fmla="*/ 1084 h 1716"/>
                <a:gd name="T18" fmla="*/ 461 w 1416"/>
                <a:gd name="T19" fmla="*/ 1180 h 1716"/>
                <a:gd name="T20" fmla="*/ 456 w 1416"/>
                <a:gd name="T21" fmla="*/ 1085 h 1716"/>
                <a:gd name="T22" fmla="*/ 593 w 1416"/>
                <a:gd name="T23" fmla="*/ 917 h 1716"/>
                <a:gd name="T24" fmla="*/ 678 w 1416"/>
                <a:gd name="T25" fmla="*/ 828 h 1716"/>
                <a:gd name="T26" fmla="*/ 817 w 1416"/>
                <a:gd name="T27" fmla="*/ 701 h 1716"/>
                <a:gd name="T28" fmla="*/ 787 w 1416"/>
                <a:gd name="T29" fmla="*/ 527 h 1716"/>
                <a:gd name="T30" fmla="*/ 651 w 1416"/>
                <a:gd name="T31" fmla="*/ 425 h 1716"/>
                <a:gd name="T32" fmla="*/ 407 w 1416"/>
                <a:gd name="T33" fmla="*/ 431 h 1716"/>
                <a:gd name="T34" fmla="*/ 287 w 1416"/>
                <a:gd name="T35" fmla="*/ 548 h 1716"/>
                <a:gd name="T36" fmla="*/ 153 w 1416"/>
                <a:gd name="T37" fmla="*/ 699 h 1716"/>
                <a:gd name="T38" fmla="*/ 12 w 1416"/>
                <a:gd name="T39" fmla="*/ 797 h 1716"/>
                <a:gd name="T40" fmla="*/ 72 w 1416"/>
                <a:gd name="T41" fmla="*/ 690 h 1716"/>
                <a:gd name="T42" fmla="*/ 199 w 1416"/>
                <a:gd name="T43" fmla="*/ 587 h 1716"/>
                <a:gd name="T44" fmla="*/ 296 w 1416"/>
                <a:gd name="T45" fmla="*/ 489 h 1716"/>
                <a:gd name="T46" fmla="*/ 347 w 1416"/>
                <a:gd name="T47" fmla="*/ 399 h 1716"/>
                <a:gd name="T48" fmla="*/ 554 w 1416"/>
                <a:gd name="T49" fmla="*/ 327 h 1716"/>
                <a:gd name="T50" fmla="*/ 600 w 1416"/>
                <a:gd name="T51" fmla="*/ 140 h 1716"/>
                <a:gd name="T52" fmla="*/ 790 w 1416"/>
                <a:gd name="T53" fmla="*/ 16 h 1716"/>
                <a:gd name="T54" fmla="*/ 1126 w 1416"/>
                <a:gd name="T55" fmla="*/ 194 h 1716"/>
                <a:gd name="T56" fmla="*/ 1079 w 1416"/>
                <a:gd name="T57" fmla="*/ 438 h 1716"/>
                <a:gd name="T58" fmla="*/ 962 w 1416"/>
                <a:gd name="T59" fmla="*/ 521 h 1716"/>
                <a:gd name="T60" fmla="*/ 970 w 1416"/>
                <a:gd name="T61" fmla="*/ 384 h 1716"/>
                <a:gd name="T62" fmla="*/ 1012 w 1416"/>
                <a:gd name="T63" fmla="*/ 150 h 1716"/>
                <a:gd name="T64" fmla="*/ 724 w 1416"/>
                <a:gd name="T65" fmla="*/ 127 h 1716"/>
                <a:gd name="T66" fmla="*/ 699 w 1416"/>
                <a:gd name="T67" fmla="*/ 371 h 1716"/>
                <a:gd name="T68" fmla="*/ 891 w 1416"/>
                <a:gd name="T69" fmla="*/ 504 h 1716"/>
                <a:gd name="T70" fmla="*/ 974 w 1416"/>
                <a:gd name="T71" fmla="*/ 724 h 1716"/>
                <a:gd name="T72" fmla="*/ 821 w 1416"/>
                <a:gd name="T73" fmla="*/ 827 h 1716"/>
                <a:gd name="T74" fmla="*/ 693 w 1416"/>
                <a:gd name="T75" fmla="*/ 925 h 1716"/>
                <a:gd name="T76" fmla="*/ 572 w 1416"/>
                <a:gd name="T77" fmla="*/ 1025 h 1716"/>
                <a:gd name="T78" fmla="*/ 666 w 1416"/>
                <a:gd name="T79" fmla="*/ 1175 h 1716"/>
                <a:gd name="T80" fmla="*/ 756 w 1416"/>
                <a:gd name="T81" fmla="*/ 1189 h 1716"/>
                <a:gd name="T82" fmla="*/ 885 w 1416"/>
                <a:gd name="T83" fmla="*/ 1051 h 1716"/>
                <a:gd name="T84" fmla="*/ 1028 w 1416"/>
                <a:gd name="T85" fmla="*/ 943 h 1716"/>
                <a:gd name="T86" fmla="*/ 912 w 1416"/>
                <a:gd name="T87" fmla="*/ 1092 h 1716"/>
                <a:gd name="T88" fmla="*/ 790 w 1416"/>
                <a:gd name="T89" fmla="*/ 1239 h 1716"/>
                <a:gd name="T90" fmla="*/ 856 w 1416"/>
                <a:gd name="T91" fmla="*/ 1361 h 1716"/>
                <a:gd name="T92" fmla="*/ 977 w 1416"/>
                <a:gd name="T93" fmla="*/ 1226 h 1716"/>
                <a:gd name="T94" fmla="*/ 1103 w 1416"/>
                <a:gd name="T95" fmla="*/ 1127 h 1716"/>
                <a:gd name="T96" fmla="*/ 1216 w 1416"/>
                <a:gd name="T97" fmla="*/ 1037 h 1716"/>
                <a:gd name="T98" fmla="*/ 1134 w 1416"/>
                <a:gd name="T99" fmla="*/ 1152 h 1716"/>
                <a:gd name="T100" fmla="*/ 1028 w 1416"/>
                <a:gd name="T101" fmla="*/ 1263 h 1716"/>
                <a:gd name="T102" fmla="*/ 884 w 1416"/>
                <a:gd name="T103" fmla="*/ 1387 h 1716"/>
                <a:gd name="T104" fmla="*/ 1010 w 1416"/>
                <a:gd name="T105" fmla="*/ 1501 h 1716"/>
                <a:gd name="T106" fmla="*/ 1126 w 1416"/>
                <a:gd name="T107" fmla="*/ 1379 h 1716"/>
                <a:gd name="T108" fmla="*/ 1260 w 1416"/>
                <a:gd name="T109" fmla="*/ 1218 h 1716"/>
                <a:gd name="T110" fmla="*/ 1396 w 1416"/>
                <a:gd name="T111" fmla="*/ 1058 h 17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16"/>
                <a:gd name="T169" fmla="*/ 0 h 1716"/>
                <a:gd name="T170" fmla="*/ 1416 w 1416"/>
                <a:gd name="T171" fmla="*/ 1716 h 17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16" h="1716">
                  <a:moveTo>
                    <a:pt x="1416" y="1073"/>
                  </a:moveTo>
                  <a:lnTo>
                    <a:pt x="1388" y="1122"/>
                  </a:lnTo>
                  <a:lnTo>
                    <a:pt x="1362" y="1164"/>
                  </a:lnTo>
                  <a:lnTo>
                    <a:pt x="1348" y="1188"/>
                  </a:lnTo>
                  <a:lnTo>
                    <a:pt x="1333" y="1213"/>
                  </a:lnTo>
                  <a:lnTo>
                    <a:pt x="1317" y="1237"/>
                  </a:lnTo>
                  <a:lnTo>
                    <a:pt x="1302" y="1261"/>
                  </a:lnTo>
                  <a:lnTo>
                    <a:pt x="1276" y="1304"/>
                  </a:lnTo>
                  <a:lnTo>
                    <a:pt x="1254" y="1336"/>
                  </a:lnTo>
                  <a:lnTo>
                    <a:pt x="1243" y="1353"/>
                  </a:lnTo>
                  <a:lnTo>
                    <a:pt x="1218" y="1383"/>
                  </a:lnTo>
                  <a:lnTo>
                    <a:pt x="1192" y="1413"/>
                  </a:lnTo>
                  <a:lnTo>
                    <a:pt x="1167" y="1441"/>
                  </a:lnTo>
                  <a:lnTo>
                    <a:pt x="1142" y="1471"/>
                  </a:lnTo>
                  <a:lnTo>
                    <a:pt x="1111" y="1493"/>
                  </a:lnTo>
                  <a:lnTo>
                    <a:pt x="1081" y="1513"/>
                  </a:lnTo>
                  <a:lnTo>
                    <a:pt x="1046" y="1534"/>
                  </a:lnTo>
                  <a:lnTo>
                    <a:pt x="1085" y="1571"/>
                  </a:lnTo>
                  <a:lnTo>
                    <a:pt x="1106" y="1591"/>
                  </a:lnTo>
                  <a:lnTo>
                    <a:pt x="1129" y="1614"/>
                  </a:lnTo>
                  <a:lnTo>
                    <a:pt x="1138" y="1649"/>
                  </a:lnTo>
                  <a:lnTo>
                    <a:pt x="1130" y="1670"/>
                  </a:lnTo>
                  <a:lnTo>
                    <a:pt x="1115" y="1689"/>
                  </a:lnTo>
                  <a:lnTo>
                    <a:pt x="1097" y="1705"/>
                  </a:lnTo>
                  <a:lnTo>
                    <a:pt x="1077" y="1716"/>
                  </a:lnTo>
                  <a:lnTo>
                    <a:pt x="1039" y="1712"/>
                  </a:lnTo>
                  <a:lnTo>
                    <a:pt x="1006" y="1679"/>
                  </a:lnTo>
                  <a:lnTo>
                    <a:pt x="976" y="1649"/>
                  </a:lnTo>
                  <a:lnTo>
                    <a:pt x="945" y="1621"/>
                  </a:lnTo>
                  <a:lnTo>
                    <a:pt x="911" y="1590"/>
                  </a:lnTo>
                  <a:lnTo>
                    <a:pt x="877" y="1557"/>
                  </a:lnTo>
                  <a:lnTo>
                    <a:pt x="847" y="1524"/>
                  </a:lnTo>
                  <a:lnTo>
                    <a:pt x="819" y="1492"/>
                  </a:lnTo>
                  <a:lnTo>
                    <a:pt x="792" y="1460"/>
                  </a:lnTo>
                  <a:lnTo>
                    <a:pt x="768" y="1429"/>
                  </a:lnTo>
                  <a:lnTo>
                    <a:pt x="745" y="1397"/>
                  </a:lnTo>
                  <a:lnTo>
                    <a:pt x="723" y="1366"/>
                  </a:lnTo>
                  <a:lnTo>
                    <a:pt x="703" y="1334"/>
                  </a:lnTo>
                  <a:lnTo>
                    <a:pt x="682" y="1301"/>
                  </a:lnTo>
                  <a:lnTo>
                    <a:pt x="664" y="1268"/>
                  </a:lnTo>
                  <a:lnTo>
                    <a:pt x="646" y="1234"/>
                  </a:lnTo>
                  <a:lnTo>
                    <a:pt x="627" y="1198"/>
                  </a:lnTo>
                  <a:lnTo>
                    <a:pt x="609" y="1162"/>
                  </a:lnTo>
                  <a:lnTo>
                    <a:pt x="591" y="1124"/>
                  </a:lnTo>
                  <a:lnTo>
                    <a:pt x="572" y="1084"/>
                  </a:lnTo>
                  <a:lnTo>
                    <a:pt x="552" y="1042"/>
                  </a:lnTo>
                  <a:lnTo>
                    <a:pt x="514" y="1081"/>
                  </a:lnTo>
                  <a:lnTo>
                    <a:pt x="494" y="1111"/>
                  </a:lnTo>
                  <a:lnTo>
                    <a:pt x="479" y="1166"/>
                  </a:lnTo>
                  <a:lnTo>
                    <a:pt x="461" y="1180"/>
                  </a:lnTo>
                  <a:lnTo>
                    <a:pt x="439" y="1176"/>
                  </a:lnTo>
                  <a:lnTo>
                    <a:pt x="424" y="1159"/>
                  </a:lnTo>
                  <a:lnTo>
                    <a:pt x="428" y="1131"/>
                  </a:lnTo>
                  <a:lnTo>
                    <a:pt x="439" y="1110"/>
                  </a:lnTo>
                  <a:lnTo>
                    <a:pt x="456" y="1085"/>
                  </a:lnTo>
                  <a:lnTo>
                    <a:pt x="477" y="1055"/>
                  </a:lnTo>
                  <a:lnTo>
                    <a:pt x="502" y="1023"/>
                  </a:lnTo>
                  <a:lnTo>
                    <a:pt x="530" y="989"/>
                  </a:lnTo>
                  <a:lnTo>
                    <a:pt x="561" y="954"/>
                  </a:lnTo>
                  <a:lnTo>
                    <a:pt x="593" y="917"/>
                  </a:lnTo>
                  <a:lnTo>
                    <a:pt x="609" y="899"/>
                  </a:lnTo>
                  <a:lnTo>
                    <a:pt x="626" y="881"/>
                  </a:lnTo>
                  <a:lnTo>
                    <a:pt x="643" y="862"/>
                  </a:lnTo>
                  <a:lnTo>
                    <a:pt x="661" y="845"/>
                  </a:lnTo>
                  <a:lnTo>
                    <a:pt x="678" y="828"/>
                  </a:lnTo>
                  <a:lnTo>
                    <a:pt x="695" y="811"/>
                  </a:lnTo>
                  <a:lnTo>
                    <a:pt x="728" y="778"/>
                  </a:lnTo>
                  <a:lnTo>
                    <a:pt x="760" y="749"/>
                  </a:lnTo>
                  <a:lnTo>
                    <a:pt x="790" y="723"/>
                  </a:lnTo>
                  <a:lnTo>
                    <a:pt x="817" y="701"/>
                  </a:lnTo>
                  <a:lnTo>
                    <a:pt x="860" y="675"/>
                  </a:lnTo>
                  <a:lnTo>
                    <a:pt x="842" y="611"/>
                  </a:lnTo>
                  <a:lnTo>
                    <a:pt x="826" y="582"/>
                  </a:lnTo>
                  <a:lnTo>
                    <a:pt x="809" y="553"/>
                  </a:lnTo>
                  <a:lnTo>
                    <a:pt x="787" y="527"/>
                  </a:lnTo>
                  <a:lnTo>
                    <a:pt x="764" y="502"/>
                  </a:lnTo>
                  <a:lnTo>
                    <a:pt x="738" y="479"/>
                  </a:lnTo>
                  <a:lnTo>
                    <a:pt x="711" y="459"/>
                  </a:lnTo>
                  <a:lnTo>
                    <a:pt x="681" y="440"/>
                  </a:lnTo>
                  <a:lnTo>
                    <a:pt x="651" y="425"/>
                  </a:lnTo>
                  <a:lnTo>
                    <a:pt x="589" y="400"/>
                  </a:lnTo>
                  <a:lnTo>
                    <a:pt x="526" y="387"/>
                  </a:lnTo>
                  <a:lnTo>
                    <a:pt x="467" y="386"/>
                  </a:lnTo>
                  <a:lnTo>
                    <a:pt x="429" y="414"/>
                  </a:lnTo>
                  <a:lnTo>
                    <a:pt x="407" y="431"/>
                  </a:lnTo>
                  <a:lnTo>
                    <a:pt x="384" y="451"/>
                  </a:lnTo>
                  <a:lnTo>
                    <a:pt x="361" y="473"/>
                  </a:lnTo>
                  <a:lnTo>
                    <a:pt x="338" y="497"/>
                  </a:lnTo>
                  <a:lnTo>
                    <a:pt x="312" y="522"/>
                  </a:lnTo>
                  <a:lnTo>
                    <a:pt x="287" y="548"/>
                  </a:lnTo>
                  <a:lnTo>
                    <a:pt x="263" y="575"/>
                  </a:lnTo>
                  <a:lnTo>
                    <a:pt x="239" y="601"/>
                  </a:lnTo>
                  <a:lnTo>
                    <a:pt x="215" y="627"/>
                  </a:lnTo>
                  <a:lnTo>
                    <a:pt x="194" y="652"/>
                  </a:lnTo>
                  <a:lnTo>
                    <a:pt x="153" y="699"/>
                  </a:lnTo>
                  <a:lnTo>
                    <a:pt x="118" y="738"/>
                  </a:lnTo>
                  <a:lnTo>
                    <a:pt x="100" y="759"/>
                  </a:lnTo>
                  <a:lnTo>
                    <a:pt x="84" y="773"/>
                  </a:lnTo>
                  <a:lnTo>
                    <a:pt x="53" y="794"/>
                  </a:lnTo>
                  <a:lnTo>
                    <a:pt x="12" y="797"/>
                  </a:lnTo>
                  <a:lnTo>
                    <a:pt x="0" y="771"/>
                  </a:lnTo>
                  <a:lnTo>
                    <a:pt x="5" y="752"/>
                  </a:lnTo>
                  <a:lnTo>
                    <a:pt x="21" y="732"/>
                  </a:lnTo>
                  <a:lnTo>
                    <a:pt x="46" y="711"/>
                  </a:lnTo>
                  <a:lnTo>
                    <a:pt x="72" y="690"/>
                  </a:lnTo>
                  <a:lnTo>
                    <a:pt x="97" y="669"/>
                  </a:lnTo>
                  <a:lnTo>
                    <a:pt x="123" y="649"/>
                  </a:lnTo>
                  <a:lnTo>
                    <a:pt x="149" y="628"/>
                  </a:lnTo>
                  <a:lnTo>
                    <a:pt x="174" y="608"/>
                  </a:lnTo>
                  <a:lnTo>
                    <a:pt x="199" y="587"/>
                  </a:lnTo>
                  <a:lnTo>
                    <a:pt x="223" y="564"/>
                  </a:lnTo>
                  <a:lnTo>
                    <a:pt x="243" y="546"/>
                  </a:lnTo>
                  <a:lnTo>
                    <a:pt x="261" y="527"/>
                  </a:lnTo>
                  <a:lnTo>
                    <a:pt x="278" y="508"/>
                  </a:lnTo>
                  <a:lnTo>
                    <a:pt x="296" y="489"/>
                  </a:lnTo>
                  <a:lnTo>
                    <a:pt x="314" y="470"/>
                  </a:lnTo>
                  <a:lnTo>
                    <a:pt x="332" y="451"/>
                  </a:lnTo>
                  <a:lnTo>
                    <a:pt x="350" y="432"/>
                  </a:lnTo>
                  <a:lnTo>
                    <a:pt x="368" y="414"/>
                  </a:lnTo>
                  <a:lnTo>
                    <a:pt x="347" y="399"/>
                  </a:lnTo>
                  <a:lnTo>
                    <a:pt x="340" y="377"/>
                  </a:lnTo>
                  <a:lnTo>
                    <a:pt x="349" y="354"/>
                  </a:lnTo>
                  <a:lnTo>
                    <a:pt x="372" y="338"/>
                  </a:lnTo>
                  <a:lnTo>
                    <a:pt x="459" y="321"/>
                  </a:lnTo>
                  <a:lnTo>
                    <a:pt x="554" y="327"/>
                  </a:lnTo>
                  <a:lnTo>
                    <a:pt x="552" y="288"/>
                  </a:lnTo>
                  <a:lnTo>
                    <a:pt x="556" y="249"/>
                  </a:lnTo>
                  <a:lnTo>
                    <a:pt x="565" y="212"/>
                  </a:lnTo>
                  <a:lnTo>
                    <a:pt x="580" y="174"/>
                  </a:lnTo>
                  <a:lnTo>
                    <a:pt x="600" y="140"/>
                  </a:lnTo>
                  <a:lnTo>
                    <a:pt x="624" y="109"/>
                  </a:lnTo>
                  <a:lnTo>
                    <a:pt x="654" y="81"/>
                  </a:lnTo>
                  <a:lnTo>
                    <a:pt x="687" y="59"/>
                  </a:lnTo>
                  <a:lnTo>
                    <a:pt x="736" y="35"/>
                  </a:lnTo>
                  <a:lnTo>
                    <a:pt x="790" y="16"/>
                  </a:lnTo>
                  <a:lnTo>
                    <a:pt x="901" y="0"/>
                  </a:lnTo>
                  <a:lnTo>
                    <a:pt x="1006" y="24"/>
                  </a:lnTo>
                  <a:lnTo>
                    <a:pt x="1052" y="54"/>
                  </a:lnTo>
                  <a:lnTo>
                    <a:pt x="1090" y="99"/>
                  </a:lnTo>
                  <a:lnTo>
                    <a:pt x="1126" y="194"/>
                  </a:lnTo>
                  <a:lnTo>
                    <a:pt x="1130" y="250"/>
                  </a:lnTo>
                  <a:lnTo>
                    <a:pt x="1126" y="306"/>
                  </a:lnTo>
                  <a:lnTo>
                    <a:pt x="1114" y="362"/>
                  </a:lnTo>
                  <a:lnTo>
                    <a:pt x="1093" y="414"/>
                  </a:lnTo>
                  <a:lnTo>
                    <a:pt x="1079" y="438"/>
                  </a:lnTo>
                  <a:lnTo>
                    <a:pt x="1065" y="459"/>
                  </a:lnTo>
                  <a:lnTo>
                    <a:pt x="1047" y="479"/>
                  </a:lnTo>
                  <a:lnTo>
                    <a:pt x="1028" y="496"/>
                  </a:lnTo>
                  <a:lnTo>
                    <a:pt x="993" y="516"/>
                  </a:lnTo>
                  <a:lnTo>
                    <a:pt x="962" y="521"/>
                  </a:lnTo>
                  <a:lnTo>
                    <a:pt x="917" y="496"/>
                  </a:lnTo>
                  <a:lnTo>
                    <a:pt x="904" y="448"/>
                  </a:lnTo>
                  <a:lnTo>
                    <a:pt x="912" y="425"/>
                  </a:lnTo>
                  <a:lnTo>
                    <a:pt x="931" y="407"/>
                  </a:lnTo>
                  <a:lnTo>
                    <a:pt x="970" y="384"/>
                  </a:lnTo>
                  <a:lnTo>
                    <a:pt x="1003" y="360"/>
                  </a:lnTo>
                  <a:lnTo>
                    <a:pt x="1047" y="308"/>
                  </a:lnTo>
                  <a:lnTo>
                    <a:pt x="1054" y="240"/>
                  </a:lnTo>
                  <a:lnTo>
                    <a:pt x="1039" y="199"/>
                  </a:lnTo>
                  <a:lnTo>
                    <a:pt x="1012" y="150"/>
                  </a:lnTo>
                  <a:lnTo>
                    <a:pt x="985" y="118"/>
                  </a:lnTo>
                  <a:lnTo>
                    <a:pt x="952" y="97"/>
                  </a:lnTo>
                  <a:lnTo>
                    <a:pt x="876" y="83"/>
                  </a:lnTo>
                  <a:lnTo>
                    <a:pt x="798" y="96"/>
                  </a:lnTo>
                  <a:lnTo>
                    <a:pt x="724" y="127"/>
                  </a:lnTo>
                  <a:lnTo>
                    <a:pt x="663" y="174"/>
                  </a:lnTo>
                  <a:lnTo>
                    <a:pt x="638" y="225"/>
                  </a:lnTo>
                  <a:lnTo>
                    <a:pt x="634" y="282"/>
                  </a:lnTo>
                  <a:lnTo>
                    <a:pt x="637" y="347"/>
                  </a:lnTo>
                  <a:lnTo>
                    <a:pt x="699" y="371"/>
                  </a:lnTo>
                  <a:lnTo>
                    <a:pt x="760" y="402"/>
                  </a:lnTo>
                  <a:lnTo>
                    <a:pt x="817" y="439"/>
                  </a:lnTo>
                  <a:lnTo>
                    <a:pt x="843" y="459"/>
                  </a:lnTo>
                  <a:lnTo>
                    <a:pt x="868" y="481"/>
                  </a:lnTo>
                  <a:lnTo>
                    <a:pt x="891" y="504"/>
                  </a:lnTo>
                  <a:lnTo>
                    <a:pt x="912" y="527"/>
                  </a:lnTo>
                  <a:lnTo>
                    <a:pt x="948" y="577"/>
                  </a:lnTo>
                  <a:lnTo>
                    <a:pt x="988" y="685"/>
                  </a:lnTo>
                  <a:lnTo>
                    <a:pt x="986" y="707"/>
                  </a:lnTo>
                  <a:lnTo>
                    <a:pt x="974" y="724"/>
                  </a:lnTo>
                  <a:lnTo>
                    <a:pt x="936" y="738"/>
                  </a:lnTo>
                  <a:lnTo>
                    <a:pt x="906" y="762"/>
                  </a:lnTo>
                  <a:lnTo>
                    <a:pt x="868" y="792"/>
                  </a:lnTo>
                  <a:lnTo>
                    <a:pt x="845" y="809"/>
                  </a:lnTo>
                  <a:lnTo>
                    <a:pt x="821" y="827"/>
                  </a:lnTo>
                  <a:lnTo>
                    <a:pt x="798" y="845"/>
                  </a:lnTo>
                  <a:lnTo>
                    <a:pt x="771" y="865"/>
                  </a:lnTo>
                  <a:lnTo>
                    <a:pt x="745" y="885"/>
                  </a:lnTo>
                  <a:lnTo>
                    <a:pt x="719" y="905"/>
                  </a:lnTo>
                  <a:lnTo>
                    <a:pt x="693" y="925"/>
                  </a:lnTo>
                  <a:lnTo>
                    <a:pt x="666" y="946"/>
                  </a:lnTo>
                  <a:lnTo>
                    <a:pt x="641" y="966"/>
                  </a:lnTo>
                  <a:lnTo>
                    <a:pt x="616" y="986"/>
                  </a:lnTo>
                  <a:lnTo>
                    <a:pt x="593" y="1005"/>
                  </a:lnTo>
                  <a:lnTo>
                    <a:pt x="572" y="1025"/>
                  </a:lnTo>
                  <a:lnTo>
                    <a:pt x="590" y="1059"/>
                  </a:lnTo>
                  <a:lnTo>
                    <a:pt x="608" y="1091"/>
                  </a:lnTo>
                  <a:lnTo>
                    <a:pt x="626" y="1120"/>
                  </a:lnTo>
                  <a:lnTo>
                    <a:pt x="646" y="1149"/>
                  </a:lnTo>
                  <a:lnTo>
                    <a:pt x="666" y="1175"/>
                  </a:lnTo>
                  <a:lnTo>
                    <a:pt x="687" y="1200"/>
                  </a:lnTo>
                  <a:lnTo>
                    <a:pt x="708" y="1224"/>
                  </a:lnTo>
                  <a:lnTo>
                    <a:pt x="730" y="1247"/>
                  </a:lnTo>
                  <a:lnTo>
                    <a:pt x="743" y="1218"/>
                  </a:lnTo>
                  <a:lnTo>
                    <a:pt x="756" y="1189"/>
                  </a:lnTo>
                  <a:lnTo>
                    <a:pt x="779" y="1148"/>
                  </a:lnTo>
                  <a:lnTo>
                    <a:pt x="799" y="1128"/>
                  </a:lnTo>
                  <a:lnTo>
                    <a:pt x="828" y="1101"/>
                  </a:lnTo>
                  <a:lnTo>
                    <a:pt x="865" y="1068"/>
                  </a:lnTo>
                  <a:lnTo>
                    <a:pt x="885" y="1051"/>
                  </a:lnTo>
                  <a:lnTo>
                    <a:pt x="905" y="1034"/>
                  </a:lnTo>
                  <a:lnTo>
                    <a:pt x="944" y="1001"/>
                  </a:lnTo>
                  <a:lnTo>
                    <a:pt x="976" y="973"/>
                  </a:lnTo>
                  <a:lnTo>
                    <a:pt x="1009" y="945"/>
                  </a:lnTo>
                  <a:lnTo>
                    <a:pt x="1028" y="943"/>
                  </a:lnTo>
                  <a:lnTo>
                    <a:pt x="1025" y="963"/>
                  </a:lnTo>
                  <a:lnTo>
                    <a:pt x="1011" y="975"/>
                  </a:lnTo>
                  <a:lnTo>
                    <a:pt x="986" y="1003"/>
                  </a:lnTo>
                  <a:lnTo>
                    <a:pt x="952" y="1044"/>
                  </a:lnTo>
                  <a:lnTo>
                    <a:pt x="912" y="1092"/>
                  </a:lnTo>
                  <a:lnTo>
                    <a:pt x="890" y="1117"/>
                  </a:lnTo>
                  <a:lnTo>
                    <a:pt x="868" y="1142"/>
                  </a:lnTo>
                  <a:lnTo>
                    <a:pt x="848" y="1168"/>
                  </a:lnTo>
                  <a:lnTo>
                    <a:pt x="827" y="1194"/>
                  </a:lnTo>
                  <a:lnTo>
                    <a:pt x="790" y="1239"/>
                  </a:lnTo>
                  <a:lnTo>
                    <a:pt x="759" y="1275"/>
                  </a:lnTo>
                  <a:lnTo>
                    <a:pt x="783" y="1296"/>
                  </a:lnTo>
                  <a:lnTo>
                    <a:pt x="807" y="1318"/>
                  </a:lnTo>
                  <a:lnTo>
                    <a:pt x="831" y="1340"/>
                  </a:lnTo>
                  <a:lnTo>
                    <a:pt x="856" y="1361"/>
                  </a:lnTo>
                  <a:lnTo>
                    <a:pt x="880" y="1319"/>
                  </a:lnTo>
                  <a:lnTo>
                    <a:pt x="904" y="1287"/>
                  </a:lnTo>
                  <a:lnTo>
                    <a:pt x="926" y="1265"/>
                  </a:lnTo>
                  <a:lnTo>
                    <a:pt x="952" y="1245"/>
                  </a:lnTo>
                  <a:lnTo>
                    <a:pt x="977" y="1226"/>
                  </a:lnTo>
                  <a:lnTo>
                    <a:pt x="1002" y="1205"/>
                  </a:lnTo>
                  <a:lnTo>
                    <a:pt x="1028" y="1187"/>
                  </a:lnTo>
                  <a:lnTo>
                    <a:pt x="1053" y="1167"/>
                  </a:lnTo>
                  <a:lnTo>
                    <a:pt x="1079" y="1148"/>
                  </a:lnTo>
                  <a:lnTo>
                    <a:pt x="1103" y="1127"/>
                  </a:lnTo>
                  <a:lnTo>
                    <a:pt x="1127" y="1106"/>
                  </a:lnTo>
                  <a:lnTo>
                    <a:pt x="1151" y="1081"/>
                  </a:lnTo>
                  <a:lnTo>
                    <a:pt x="1175" y="1057"/>
                  </a:lnTo>
                  <a:lnTo>
                    <a:pt x="1199" y="1037"/>
                  </a:lnTo>
                  <a:lnTo>
                    <a:pt x="1216" y="1037"/>
                  </a:lnTo>
                  <a:lnTo>
                    <a:pt x="1218" y="1054"/>
                  </a:lnTo>
                  <a:lnTo>
                    <a:pt x="1200" y="1077"/>
                  </a:lnTo>
                  <a:lnTo>
                    <a:pt x="1172" y="1110"/>
                  </a:lnTo>
                  <a:lnTo>
                    <a:pt x="1155" y="1131"/>
                  </a:lnTo>
                  <a:lnTo>
                    <a:pt x="1134" y="1152"/>
                  </a:lnTo>
                  <a:lnTo>
                    <a:pt x="1114" y="1174"/>
                  </a:lnTo>
                  <a:lnTo>
                    <a:pt x="1092" y="1197"/>
                  </a:lnTo>
                  <a:lnTo>
                    <a:pt x="1070" y="1220"/>
                  </a:lnTo>
                  <a:lnTo>
                    <a:pt x="1049" y="1243"/>
                  </a:lnTo>
                  <a:lnTo>
                    <a:pt x="1028" y="1263"/>
                  </a:lnTo>
                  <a:lnTo>
                    <a:pt x="1009" y="1283"/>
                  </a:lnTo>
                  <a:lnTo>
                    <a:pt x="974" y="1317"/>
                  </a:lnTo>
                  <a:lnTo>
                    <a:pt x="952" y="1339"/>
                  </a:lnTo>
                  <a:lnTo>
                    <a:pt x="928" y="1357"/>
                  </a:lnTo>
                  <a:lnTo>
                    <a:pt x="884" y="1387"/>
                  </a:lnTo>
                  <a:lnTo>
                    <a:pt x="913" y="1410"/>
                  </a:lnTo>
                  <a:lnTo>
                    <a:pt x="941" y="1437"/>
                  </a:lnTo>
                  <a:lnTo>
                    <a:pt x="971" y="1464"/>
                  </a:lnTo>
                  <a:lnTo>
                    <a:pt x="1002" y="1493"/>
                  </a:lnTo>
                  <a:lnTo>
                    <a:pt x="1010" y="1501"/>
                  </a:lnTo>
                  <a:lnTo>
                    <a:pt x="1031" y="1476"/>
                  </a:lnTo>
                  <a:lnTo>
                    <a:pt x="1055" y="1452"/>
                  </a:lnTo>
                  <a:lnTo>
                    <a:pt x="1078" y="1426"/>
                  </a:lnTo>
                  <a:lnTo>
                    <a:pt x="1102" y="1402"/>
                  </a:lnTo>
                  <a:lnTo>
                    <a:pt x="1126" y="1379"/>
                  </a:lnTo>
                  <a:lnTo>
                    <a:pt x="1148" y="1355"/>
                  </a:lnTo>
                  <a:lnTo>
                    <a:pt x="1187" y="1311"/>
                  </a:lnTo>
                  <a:lnTo>
                    <a:pt x="1207" y="1286"/>
                  </a:lnTo>
                  <a:lnTo>
                    <a:pt x="1231" y="1254"/>
                  </a:lnTo>
                  <a:lnTo>
                    <a:pt x="1260" y="1218"/>
                  </a:lnTo>
                  <a:lnTo>
                    <a:pt x="1291" y="1179"/>
                  </a:lnTo>
                  <a:lnTo>
                    <a:pt x="1320" y="1141"/>
                  </a:lnTo>
                  <a:lnTo>
                    <a:pt x="1349" y="1107"/>
                  </a:lnTo>
                  <a:lnTo>
                    <a:pt x="1375" y="1078"/>
                  </a:lnTo>
                  <a:lnTo>
                    <a:pt x="1396" y="1058"/>
                  </a:lnTo>
                  <a:lnTo>
                    <a:pt x="1414" y="1055"/>
                  </a:lnTo>
                  <a:lnTo>
                    <a:pt x="1416" y="10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 rot="11693027">
              <a:off x="3065143" y="1269295"/>
              <a:ext cx="400169" cy="238175"/>
            </a:xfrm>
            <a:custGeom>
              <a:avLst/>
              <a:gdLst>
                <a:gd name="T0" fmla="*/ 40 w 1405"/>
                <a:gd name="T1" fmla="*/ 203 h 836"/>
                <a:gd name="T2" fmla="*/ 119 w 1405"/>
                <a:gd name="T3" fmla="*/ 152 h 836"/>
                <a:gd name="T4" fmla="*/ 197 w 1405"/>
                <a:gd name="T5" fmla="*/ 108 h 836"/>
                <a:gd name="T6" fmla="*/ 273 w 1405"/>
                <a:gd name="T7" fmla="*/ 72 h 836"/>
                <a:gd name="T8" fmla="*/ 387 w 1405"/>
                <a:gd name="T9" fmla="*/ 33 h 836"/>
                <a:gd name="T10" fmla="*/ 603 w 1405"/>
                <a:gd name="T11" fmla="*/ 0 h 836"/>
                <a:gd name="T12" fmla="*/ 864 w 1405"/>
                <a:gd name="T13" fmla="*/ 36 h 836"/>
                <a:gd name="T14" fmla="*/ 981 w 1405"/>
                <a:gd name="T15" fmla="*/ 83 h 836"/>
                <a:gd name="T16" fmla="*/ 1086 w 1405"/>
                <a:gd name="T17" fmla="*/ 144 h 836"/>
                <a:gd name="T18" fmla="*/ 1178 w 1405"/>
                <a:gd name="T19" fmla="*/ 217 h 836"/>
                <a:gd name="T20" fmla="*/ 1219 w 1405"/>
                <a:gd name="T21" fmla="*/ 257 h 836"/>
                <a:gd name="T22" fmla="*/ 1257 w 1405"/>
                <a:gd name="T23" fmla="*/ 298 h 836"/>
                <a:gd name="T24" fmla="*/ 1320 w 1405"/>
                <a:gd name="T25" fmla="*/ 385 h 836"/>
                <a:gd name="T26" fmla="*/ 1367 w 1405"/>
                <a:gd name="T27" fmla="*/ 475 h 836"/>
                <a:gd name="T28" fmla="*/ 1405 w 1405"/>
                <a:gd name="T29" fmla="*/ 651 h 836"/>
                <a:gd name="T30" fmla="*/ 1382 w 1405"/>
                <a:gd name="T31" fmla="*/ 767 h 836"/>
                <a:gd name="T32" fmla="*/ 1348 w 1405"/>
                <a:gd name="T33" fmla="*/ 821 h 836"/>
                <a:gd name="T34" fmla="*/ 1312 w 1405"/>
                <a:gd name="T35" fmla="*/ 836 h 836"/>
                <a:gd name="T36" fmla="*/ 1255 w 1405"/>
                <a:gd name="T37" fmla="*/ 655 h 836"/>
                <a:gd name="T38" fmla="*/ 1228 w 1405"/>
                <a:gd name="T39" fmla="*/ 567 h 836"/>
                <a:gd name="T40" fmla="*/ 1183 w 1405"/>
                <a:gd name="T41" fmla="*/ 474 h 836"/>
                <a:gd name="T42" fmla="*/ 1128 w 1405"/>
                <a:gd name="T43" fmla="*/ 386 h 836"/>
                <a:gd name="T44" fmla="*/ 1071 w 1405"/>
                <a:gd name="T45" fmla="*/ 312 h 836"/>
                <a:gd name="T46" fmla="*/ 1018 w 1405"/>
                <a:gd name="T47" fmla="*/ 257 h 836"/>
                <a:gd name="T48" fmla="*/ 960 w 1405"/>
                <a:gd name="T49" fmla="*/ 209 h 836"/>
                <a:gd name="T50" fmla="*/ 900 w 1405"/>
                <a:gd name="T51" fmla="*/ 169 h 836"/>
                <a:gd name="T52" fmla="*/ 836 w 1405"/>
                <a:gd name="T53" fmla="*/ 136 h 836"/>
                <a:gd name="T54" fmla="*/ 700 w 1405"/>
                <a:gd name="T55" fmla="*/ 91 h 836"/>
                <a:gd name="T56" fmla="*/ 416 w 1405"/>
                <a:gd name="T57" fmla="*/ 83 h 836"/>
                <a:gd name="T58" fmla="*/ 206 w 1405"/>
                <a:gd name="T59" fmla="*/ 143 h 836"/>
                <a:gd name="T60" fmla="*/ 76 w 1405"/>
                <a:gd name="T61" fmla="*/ 211 h 836"/>
                <a:gd name="T62" fmla="*/ 15 w 1405"/>
                <a:gd name="T63" fmla="*/ 253 h 836"/>
                <a:gd name="T64" fmla="*/ 0 w 1405"/>
                <a:gd name="T65" fmla="*/ 233 h 8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05"/>
                <a:gd name="T100" fmla="*/ 0 h 836"/>
                <a:gd name="T101" fmla="*/ 1405 w 1405"/>
                <a:gd name="T102" fmla="*/ 836 h 8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05" h="836">
                  <a:moveTo>
                    <a:pt x="0" y="233"/>
                  </a:moveTo>
                  <a:lnTo>
                    <a:pt x="40" y="203"/>
                  </a:lnTo>
                  <a:lnTo>
                    <a:pt x="79" y="177"/>
                  </a:lnTo>
                  <a:lnTo>
                    <a:pt x="119" y="152"/>
                  </a:lnTo>
                  <a:lnTo>
                    <a:pt x="158" y="129"/>
                  </a:lnTo>
                  <a:lnTo>
                    <a:pt x="197" y="108"/>
                  </a:lnTo>
                  <a:lnTo>
                    <a:pt x="235" y="89"/>
                  </a:lnTo>
                  <a:lnTo>
                    <a:pt x="273" y="72"/>
                  </a:lnTo>
                  <a:lnTo>
                    <a:pt x="312" y="57"/>
                  </a:lnTo>
                  <a:lnTo>
                    <a:pt x="387" y="33"/>
                  </a:lnTo>
                  <a:lnTo>
                    <a:pt x="460" y="16"/>
                  </a:lnTo>
                  <a:lnTo>
                    <a:pt x="603" y="0"/>
                  </a:lnTo>
                  <a:lnTo>
                    <a:pt x="739" y="8"/>
                  </a:lnTo>
                  <a:lnTo>
                    <a:pt x="864" y="36"/>
                  </a:lnTo>
                  <a:lnTo>
                    <a:pt x="925" y="58"/>
                  </a:lnTo>
                  <a:lnTo>
                    <a:pt x="981" y="83"/>
                  </a:lnTo>
                  <a:lnTo>
                    <a:pt x="1036" y="112"/>
                  </a:lnTo>
                  <a:lnTo>
                    <a:pt x="1086" y="144"/>
                  </a:lnTo>
                  <a:lnTo>
                    <a:pt x="1134" y="179"/>
                  </a:lnTo>
                  <a:lnTo>
                    <a:pt x="1178" y="217"/>
                  </a:lnTo>
                  <a:lnTo>
                    <a:pt x="1199" y="236"/>
                  </a:lnTo>
                  <a:lnTo>
                    <a:pt x="1219" y="257"/>
                  </a:lnTo>
                  <a:lnTo>
                    <a:pt x="1239" y="277"/>
                  </a:lnTo>
                  <a:lnTo>
                    <a:pt x="1257" y="298"/>
                  </a:lnTo>
                  <a:lnTo>
                    <a:pt x="1290" y="341"/>
                  </a:lnTo>
                  <a:lnTo>
                    <a:pt x="1320" y="385"/>
                  </a:lnTo>
                  <a:lnTo>
                    <a:pt x="1346" y="429"/>
                  </a:lnTo>
                  <a:lnTo>
                    <a:pt x="1367" y="475"/>
                  </a:lnTo>
                  <a:lnTo>
                    <a:pt x="1395" y="564"/>
                  </a:lnTo>
                  <a:lnTo>
                    <a:pt x="1405" y="651"/>
                  </a:lnTo>
                  <a:lnTo>
                    <a:pt x="1395" y="731"/>
                  </a:lnTo>
                  <a:lnTo>
                    <a:pt x="1382" y="767"/>
                  </a:lnTo>
                  <a:lnTo>
                    <a:pt x="1363" y="801"/>
                  </a:lnTo>
                  <a:lnTo>
                    <a:pt x="1348" y="821"/>
                  </a:lnTo>
                  <a:lnTo>
                    <a:pt x="1335" y="833"/>
                  </a:lnTo>
                  <a:lnTo>
                    <a:pt x="1312" y="836"/>
                  </a:lnTo>
                  <a:lnTo>
                    <a:pt x="1279" y="785"/>
                  </a:lnTo>
                  <a:lnTo>
                    <a:pt x="1255" y="655"/>
                  </a:lnTo>
                  <a:lnTo>
                    <a:pt x="1244" y="613"/>
                  </a:lnTo>
                  <a:lnTo>
                    <a:pt x="1228" y="567"/>
                  </a:lnTo>
                  <a:lnTo>
                    <a:pt x="1208" y="521"/>
                  </a:lnTo>
                  <a:lnTo>
                    <a:pt x="1183" y="474"/>
                  </a:lnTo>
                  <a:lnTo>
                    <a:pt x="1156" y="428"/>
                  </a:lnTo>
                  <a:lnTo>
                    <a:pt x="1128" y="386"/>
                  </a:lnTo>
                  <a:lnTo>
                    <a:pt x="1099" y="346"/>
                  </a:lnTo>
                  <a:lnTo>
                    <a:pt x="1071" y="312"/>
                  </a:lnTo>
                  <a:lnTo>
                    <a:pt x="1046" y="283"/>
                  </a:lnTo>
                  <a:lnTo>
                    <a:pt x="1018" y="257"/>
                  </a:lnTo>
                  <a:lnTo>
                    <a:pt x="990" y="232"/>
                  </a:lnTo>
                  <a:lnTo>
                    <a:pt x="960" y="209"/>
                  </a:lnTo>
                  <a:lnTo>
                    <a:pt x="931" y="188"/>
                  </a:lnTo>
                  <a:lnTo>
                    <a:pt x="900" y="169"/>
                  </a:lnTo>
                  <a:lnTo>
                    <a:pt x="868" y="152"/>
                  </a:lnTo>
                  <a:lnTo>
                    <a:pt x="836" y="136"/>
                  </a:lnTo>
                  <a:lnTo>
                    <a:pt x="768" y="111"/>
                  </a:lnTo>
                  <a:lnTo>
                    <a:pt x="700" y="91"/>
                  </a:lnTo>
                  <a:lnTo>
                    <a:pt x="558" y="75"/>
                  </a:lnTo>
                  <a:lnTo>
                    <a:pt x="416" y="83"/>
                  </a:lnTo>
                  <a:lnTo>
                    <a:pt x="274" y="117"/>
                  </a:lnTo>
                  <a:lnTo>
                    <a:pt x="206" y="143"/>
                  </a:lnTo>
                  <a:lnTo>
                    <a:pt x="140" y="173"/>
                  </a:lnTo>
                  <a:lnTo>
                    <a:pt x="76" y="211"/>
                  </a:lnTo>
                  <a:lnTo>
                    <a:pt x="45" y="231"/>
                  </a:lnTo>
                  <a:lnTo>
                    <a:pt x="15" y="253"/>
                  </a:lnTo>
                  <a:lnTo>
                    <a:pt x="0" y="233"/>
                  </a:lnTo>
                  <a:close/>
                </a:path>
              </a:pathLst>
            </a:custGeom>
            <a:solidFill>
              <a:srgbClr val="6D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 rot="11693027">
              <a:off x="2964679" y="1337718"/>
              <a:ext cx="483965" cy="242443"/>
            </a:xfrm>
            <a:custGeom>
              <a:avLst/>
              <a:gdLst>
                <a:gd name="T0" fmla="*/ 19 w 1698"/>
                <a:gd name="T1" fmla="*/ 256 h 851"/>
                <a:gd name="T2" fmla="*/ 60 w 1698"/>
                <a:gd name="T3" fmla="*/ 218 h 851"/>
                <a:gd name="T4" fmla="*/ 103 w 1698"/>
                <a:gd name="T5" fmla="*/ 182 h 851"/>
                <a:gd name="T6" fmla="*/ 170 w 1698"/>
                <a:gd name="T7" fmla="*/ 135 h 851"/>
                <a:gd name="T8" fmla="*/ 266 w 1698"/>
                <a:gd name="T9" fmla="*/ 84 h 851"/>
                <a:gd name="T10" fmla="*/ 369 w 1698"/>
                <a:gd name="T11" fmla="*/ 44 h 851"/>
                <a:gd name="T12" fmla="*/ 583 w 1698"/>
                <a:gd name="T13" fmla="*/ 0 h 851"/>
                <a:gd name="T14" fmla="*/ 1024 w 1698"/>
                <a:gd name="T15" fmla="*/ 49 h 851"/>
                <a:gd name="T16" fmla="*/ 1178 w 1698"/>
                <a:gd name="T17" fmla="*/ 113 h 851"/>
                <a:gd name="T18" fmla="*/ 1275 w 1698"/>
                <a:gd name="T19" fmla="*/ 169 h 851"/>
                <a:gd name="T20" fmla="*/ 1364 w 1698"/>
                <a:gd name="T21" fmla="*/ 235 h 851"/>
                <a:gd name="T22" fmla="*/ 1427 w 1698"/>
                <a:gd name="T23" fmla="*/ 291 h 851"/>
                <a:gd name="T24" fmla="*/ 1484 w 1698"/>
                <a:gd name="T25" fmla="*/ 352 h 851"/>
                <a:gd name="T26" fmla="*/ 1550 w 1698"/>
                <a:gd name="T27" fmla="*/ 444 h 851"/>
                <a:gd name="T28" fmla="*/ 1596 w 1698"/>
                <a:gd name="T29" fmla="*/ 513 h 851"/>
                <a:gd name="T30" fmla="*/ 1627 w 1698"/>
                <a:gd name="T31" fmla="*/ 565 h 851"/>
                <a:gd name="T32" fmla="*/ 1670 w 1698"/>
                <a:gd name="T33" fmla="*/ 645 h 851"/>
                <a:gd name="T34" fmla="*/ 1693 w 1698"/>
                <a:gd name="T35" fmla="*/ 792 h 851"/>
                <a:gd name="T36" fmla="*/ 1654 w 1698"/>
                <a:gd name="T37" fmla="*/ 845 h 851"/>
                <a:gd name="T38" fmla="*/ 1610 w 1698"/>
                <a:gd name="T39" fmla="*/ 843 h 851"/>
                <a:gd name="T40" fmla="*/ 1541 w 1698"/>
                <a:gd name="T41" fmla="*/ 712 h 851"/>
                <a:gd name="T42" fmla="*/ 1499 w 1698"/>
                <a:gd name="T43" fmla="*/ 602 h 851"/>
                <a:gd name="T44" fmla="*/ 1453 w 1698"/>
                <a:gd name="T45" fmla="*/ 526 h 851"/>
                <a:gd name="T46" fmla="*/ 1403 w 1698"/>
                <a:gd name="T47" fmla="*/ 462 h 851"/>
                <a:gd name="T48" fmla="*/ 1349 w 1698"/>
                <a:gd name="T49" fmla="*/ 403 h 851"/>
                <a:gd name="T50" fmla="*/ 1292 w 1698"/>
                <a:gd name="T51" fmla="*/ 347 h 851"/>
                <a:gd name="T52" fmla="*/ 1233 w 1698"/>
                <a:gd name="T53" fmla="*/ 296 h 851"/>
                <a:gd name="T54" fmla="*/ 1171 w 1698"/>
                <a:gd name="T55" fmla="*/ 251 h 851"/>
                <a:gd name="T56" fmla="*/ 1106 w 1698"/>
                <a:gd name="T57" fmla="*/ 211 h 851"/>
                <a:gd name="T58" fmla="*/ 1039 w 1698"/>
                <a:gd name="T59" fmla="*/ 175 h 851"/>
                <a:gd name="T60" fmla="*/ 934 w 1698"/>
                <a:gd name="T61" fmla="*/ 133 h 851"/>
                <a:gd name="T62" fmla="*/ 787 w 1698"/>
                <a:gd name="T63" fmla="*/ 97 h 851"/>
                <a:gd name="T64" fmla="*/ 557 w 1698"/>
                <a:gd name="T65" fmla="*/ 90 h 851"/>
                <a:gd name="T66" fmla="*/ 293 w 1698"/>
                <a:gd name="T67" fmla="*/ 147 h 851"/>
                <a:gd name="T68" fmla="*/ 101 w 1698"/>
                <a:gd name="T69" fmla="*/ 225 h 851"/>
                <a:gd name="T70" fmla="*/ 18 w 1698"/>
                <a:gd name="T71" fmla="*/ 294 h 851"/>
                <a:gd name="T72" fmla="*/ 0 w 1698"/>
                <a:gd name="T73" fmla="*/ 277 h 85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98"/>
                <a:gd name="T112" fmla="*/ 0 h 851"/>
                <a:gd name="T113" fmla="*/ 1698 w 1698"/>
                <a:gd name="T114" fmla="*/ 851 h 85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98" h="851">
                  <a:moveTo>
                    <a:pt x="0" y="277"/>
                  </a:moveTo>
                  <a:lnTo>
                    <a:pt x="19" y="256"/>
                  </a:lnTo>
                  <a:lnTo>
                    <a:pt x="39" y="237"/>
                  </a:lnTo>
                  <a:lnTo>
                    <a:pt x="60" y="218"/>
                  </a:lnTo>
                  <a:lnTo>
                    <a:pt x="81" y="199"/>
                  </a:lnTo>
                  <a:lnTo>
                    <a:pt x="103" y="182"/>
                  </a:lnTo>
                  <a:lnTo>
                    <a:pt x="124" y="166"/>
                  </a:lnTo>
                  <a:lnTo>
                    <a:pt x="170" y="135"/>
                  </a:lnTo>
                  <a:lnTo>
                    <a:pt x="218" y="108"/>
                  </a:lnTo>
                  <a:lnTo>
                    <a:pt x="266" y="84"/>
                  </a:lnTo>
                  <a:lnTo>
                    <a:pt x="317" y="62"/>
                  </a:lnTo>
                  <a:lnTo>
                    <a:pt x="369" y="44"/>
                  </a:lnTo>
                  <a:lnTo>
                    <a:pt x="475" y="16"/>
                  </a:lnTo>
                  <a:lnTo>
                    <a:pt x="583" y="0"/>
                  </a:lnTo>
                  <a:lnTo>
                    <a:pt x="805" y="2"/>
                  </a:lnTo>
                  <a:lnTo>
                    <a:pt x="1024" y="49"/>
                  </a:lnTo>
                  <a:lnTo>
                    <a:pt x="1128" y="89"/>
                  </a:lnTo>
                  <a:lnTo>
                    <a:pt x="1178" y="113"/>
                  </a:lnTo>
                  <a:lnTo>
                    <a:pt x="1227" y="139"/>
                  </a:lnTo>
                  <a:lnTo>
                    <a:pt x="1275" y="169"/>
                  </a:lnTo>
                  <a:lnTo>
                    <a:pt x="1320" y="201"/>
                  </a:lnTo>
                  <a:lnTo>
                    <a:pt x="1364" y="235"/>
                  </a:lnTo>
                  <a:lnTo>
                    <a:pt x="1406" y="271"/>
                  </a:lnTo>
                  <a:lnTo>
                    <a:pt x="1427" y="291"/>
                  </a:lnTo>
                  <a:lnTo>
                    <a:pt x="1446" y="311"/>
                  </a:lnTo>
                  <a:lnTo>
                    <a:pt x="1484" y="352"/>
                  </a:lnTo>
                  <a:lnTo>
                    <a:pt x="1518" y="397"/>
                  </a:lnTo>
                  <a:lnTo>
                    <a:pt x="1550" y="444"/>
                  </a:lnTo>
                  <a:lnTo>
                    <a:pt x="1580" y="489"/>
                  </a:lnTo>
                  <a:lnTo>
                    <a:pt x="1596" y="513"/>
                  </a:lnTo>
                  <a:lnTo>
                    <a:pt x="1612" y="539"/>
                  </a:lnTo>
                  <a:lnTo>
                    <a:pt x="1627" y="565"/>
                  </a:lnTo>
                  <a:lnTo>
                    <a:pt x="1642" y="591"/>
                  </a:lnTo>
                  <a:lnTo>
                    <a:pt x="1670" y="645"/>
                  </a:lnTo>
                  <a:lnTo>
                    <a:pt x="1698" y="746"/>
                  </a:lnTo>
                  <a:lnTo>
                    <a:pt x="1693" y="792"/>
                  </a:lnTo>
                  <a:lnTo>
                    <a:pt x="1671" y="830"/>
                  </a:lnTo>
                  <a:lnTo>
                    <a:pt x="1654" y="845"/>
                  </a:lnTo>
                  <a:lnTo>
                    <a:pt x="1638" y="851"/>
                  </a:lnTo>
                  <a:lnTo>
                    <a:pt x="1610" y="843"/>
                  </a:lnTo>
                  <a:lnTo>
                    <a:pt x="1562" y="768"/>
                  </a:lnTo>
                  <a:lnTo>
                    <a:pt x="1541" y="712"/>
                  </a:lnTo>
                  <a:lnTo>
                    <a:pt x="1520" y="655"/>
                  </a:lnTo>
                  <a:lnTo>
                    <a:pt x="1499" y="602"/>
                  </a:lnTo>
                  <a:lnTo>
                    <a:pt x="1477" y="560"/>
                  </a:lnTo>
                  <a:lnTo>
                    <a:pt x="1453" y="526"/>
                  </a:lnTo>
                  <a:lnTo>
                    <a:pt x="1428" y="494"/>
                  </a:lnTo>
                  <a:lnTo>
                    <a:pt x="1403" y="462"/>
                  </a:lnTo>
                  <a:lnTo>
                    <a:pt x="1376" y="431"/>
                  </a:lnTo>
                  <a:lnTo>
                    <a:pt x="1349" y="403"/>
                  </a:lnTo>
                  <a:lnTo>
                    <a:pt x="1322" y="374"/>
                  </a:lnTo>
                  <a:lnTo>
                    <a:pt x="1292" y="347"/>
                  </a:lnTo>
                  <a:lnTo>
                    <a:pt x="1263" y="322"/>
                  </a:lnTo>
                  <a:lnTo>
                    <a:pt x="1233" y="296"/>
                  </a:lnTo>
                  <a:lnTo>
                    <a:pt x="1202" y="272"/>
                  </a:lnTo>
                  <a:lnTo>
                    <a:pt x="1171" y="251"/>
                  </a:lnTo>
                  <a:lnTo>
                    <a:pt x="1139" y="230"/>
                  </a:lnTo>
                  <a:lnTo>
                    <a:pt x="1106" y="211"/>
                  </a:lnTo>
                  <a:lnTo>
                    <a:pt x="1073" y="191"/>
                  </a:lnTo>
                  <a:lnTo>
                    <a:pt x="1039" y="175"/>
                  </a:lnTo>
                  <a:lnTo>
                    <a:pt x="1004" y="159"/>
                  </a:lnTo>
                  <a:lnTo>
                    <a:pt x="934" y="133"/>
                  </a:lnTo>
                  <a:lnTo>
                    <a:pt x="862" y="111"/>
                  </a:lnTo>
                  <a:lnTo>
                    <a:pt x="787" y="97"/>
                  </a:lnTo>
                  <a:lnTo>
                    <a:pt x="712" y="88"/>
                  </a:lnTo>
                  <a:lnTo>
                    <a:pt x="557" y="90"/>
                  </a:lnTo>
                  <a:lnTo>
                    <a:pt x="397" y="118"/>
                  </a:lnTo>
                  <a:lnTo>
                    <a:pt x="293" y="147"/>
                  </a:lnTo>
                  <a:lnTo>
                    <a:pt x="194" y="179"/>
                  </a:lnTo>
                  <a:lnTo>
                    <a:pt x="101" y="225"/>
                  </a:lnTo>
                  <a:lnTo>
                    <a:pt x="58" y="255"/>
                  </a:lnTo>
                  <a:lnTo>
                    <a:pt x="18" y="294"/>
                  </a:lnTo>
                  <a:lnTo>
                    <a:pt x="0" y="277"/>
                  </a:lnTo>
                  <a:close/>
                </a:path>
              </a:pathLst>
            </a:custGeom>
            <a:solidFill>
              <a:srgbClr val="6D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 rot="11693027">
              <a:off x="2867334" y="1389092"/>
              <a:ext cx="538689" cy="253541"/>
            </a:xfrm>
            <a:custGeom>
              <a:avLst/>
              <a:gdLst>
                <a:gd name="T0" fmla="*/ 53 w 1892"/>
                <a:gd name="T1" fmla="*/ 200 h 892"/>
                <a:gd name="T2" fmla="*/ 165 w 1892"/>
                <a:gd name="T3" fmla="*/ 141 h 892"/>
                <a:gd name="T4" fmla="*/ 279 w 1892"/>
                <a:gd name="T5" fmla="*/ 91 h 892"/>
                <a:gd name="T6" fmla="*/ 396 w 1892"/>
                <a:gd name="T7" fmla="*/ 53 h 892"/>
                <a:gd name="T8" fmla="*/ 575 w 1892"/>
                <a:gd name="T9" fmla="*/ 13 h 892"/>
                <a:gd name="T10" fmla="*/ 933 w 1892"/>
                <a:gd name="T11" fmla="*/ 8 h 892"/>
                <a:gd name="T12" fmla="*/ 1220 w 1892"/>
                <a:gd name="T13" fmla="*/ 80 h 892"/>
                <a:gd name="T14" fmla="*/ 1328 w 1892"/>
                <a:gd name="T15" fmla="*/ 129 h 892"/>
                <a:gd name="T16" fmla="*/ 1431 w 1892"/>
                <a:gd name="T17" fmla="*/ 191 h 892"/>
                <a:gd name="T18" fmla="*/ 1505 w 1892"/>
                <a:gd name="T19" fmla="*/ 244 h 892"/>
                <a:gd name="T20" fmla="*/ 1552 w 1892"/>
                <a:gd name="T21" fmla="*/ 283 h 892"/>
                <a:gd name="T22" fmla="*/ 1598 w 1892"/>
                <a:gd name="T23" fmla="*/ 327 h 892"/>
                <a:gd name="T24" fmla="*/ 1641 w 1892"/>
                <a:gd name="T25" fmla="*/ 371 h 892"/>
                <a:gd name="T26" fmla="*/ 1703 w 1892"/>
                <a:gd name="T27" fmla="*/ 447 h 892"/>
                <a:gd name="T28" fmla="*/ 1742 w 1892"/>
                <a:gd name="T29" fmla="*/ 499 h 892"/>
                <a:gd name="T30" fmla="*/ 1788 w 1892"/>
                <a:gd name="T31" fmla="*/ 568 h 892"/>
                <a:gd name="T32" fmla="*/ 1836 w 1892"/>
                <a:gd name="T33" fmla="*/ 646 h 892"/>
                <a:gd name="T34" fmla="*/ 1874 w 1892"/>
                <a:gd name="T35" fmla="*/ 729 h 892"/>
                <a:gd name="T36" fmla="*/ 1890 w 1892"/>
                <a:gd name="T37" fmla="*/ 840 h 892"/>
                <a:gd name="T38" fmla="*/ 1866 w 1892"/>
                <a:gd name="T39" fmla="*/ 882 h 892"/>
                <a:gd name="T40" fmla="*/ 1804 w 1892"/>
                <a:gd name="T41" fmla="*/ 886 h 892"/>
                <a:gd name="T42" fmla="*/ 1730 w 1892"/>
                <a:gd name="T43" fmla="*/ 779 h 892"/>
                <a:gd name="T44" fmla="*/ 1699 w 1892"/>
                <a:gd name="T45" fmla="*/ 711 h 892"/>
                <a:gd name="T46" fmla="*/ 1666 w 1892"/>
                <a:gd name="T47" fmla="*/ 644 h 892"/>
                <a:gd name="T48" fmla="*/ 1625 w 1892"/>
                <a:gd name="T49" fmla="*/ 577 h 892"/>
                <a:gd name="T50" fmla="*/ 1590 w 1892"/>
                <a:gd name="T51" fmla="*/ 528 h 892"/>
                <a:gd name="T52" fmla="*/ 1513 w 1892"/>
                <a:gd name="T53" fmla="*/ 437 h 892"/>
                <a:gd name="T54" fmla="*/ 1472 w 1892"/>
                <a:gd name="T55" fmla="*/ 395 h 892"/>
                <a:gd name="T56" fmla="*/ 1430 w 1892"/>
                <a:gd name="T57" fmla="*/ 355 h 892"/>
                <a:gd name="T58" fmla="*/ 1387 w 1892"/>
                <a:gd name="T59" fmla="*/ 319 h 892"/>
                <a:gd name="T60" fmla="*/ 1341 w 1892"/>
                <a:gd name="T61" fmla="*/ 283 h 892"/>
                <a:gd name="T62" fmla="*/ 1247 w 1892"/>
                <a:gd name="T63" fmla="*/ 222 h 892"/>
                <a:gd name="T64" fmla="*/ 1149 w 1892"/>
                <a:gd name="T65" fmla="*/ 169 h 892"/>
                <a:gd name="T66" fmla="*/ 1045 w 1892"/>
                <a:gd name="T67" fmla="*/ 127 h 892"/>
                <a:gd name="T68" fmla="*/ 887 w 1892"/>
                <a:gd name="T69" fmla="*/ 82 h 892"/>
                <a:gd name="T70" fmla="*/ 666 w 1892"/>
                <a:gd name="T71" fmla="*/ 60 h 892"/>
                <a:gd name="T72" fmla="*/ 333 w 1892"/>
                <a:gd name="T73" fmla="*/ 106 h 892"/>
                <a:gd name="T74" fmla="*/ 171 w 1892"/>
                <a:gd name="T75" fmla="*/ 168 h 892"/>
                <a:gd name="T76" fmla="*/ 65 w 1892"/>
                <a:gd name="T77" fmla="*/ 222 h 892"/>
                <a:gd name="T78" fmla="*/ 0 w 1892"/>
                <a:gd name="T79" fmla="*/ 233 h 89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892"/>
                <a:gd name="T121" fmla="*/ 0 h 892"/>
                <a:gd name="T122" fmla="*/ 1892 w 1892"/>
                <a:gd name="T123" fmla="*/ 892 h 89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892" h="892">
                  <a:moveTo>
                    <a:pt x="0" y="233"/>
                  </a:moveTo>
                  <a:lnTo>
                    <a:pt x="53" y="200"/>
                  </a:lnTo>
                  <a:lnTo>
                    <a:pt x="109" y="169"/>
                  </a:lnTo>
                  <a:lnTo>
                    <a:pt x="165" y="141"/>
                  </a:lnTo>
                  <a:lnTo>
                    <a:pt x="221" y="114"/>
                  </a:lnTo>
                  <a:lnTo>
                    <a:pt x="279" y="91"/>
                  </a:lnTo>
                  <a:lnTo>
                    <a:pt x="338" y="71"/>
                  </a:lnTo>
                  <a:lnTo>
                    <a:pt x="396" y="53"/>
                  </a:lnTo>
                  <a:lnTo>
                    <a:pt x="455" y="37"/>
                  </a:lnTo>
                  <a:lnTo>
                    <a:pt x="575" y="13"/>
                  </a:lnTo>
                  <a:lnTo>
                    <a:pt x="695" y="0"/>
                  </a:lnTo>
                  <a:lnTo>
                    <a:pt x="933" y="8"/>
                  </a:lnTo>
                  <a:lnTo>
                    <a:pt x="1164" y="61"/>
                  </a:lnTo>
                  <a:lnTo>
                    <a:pt x="1220" y="80"/>
                  </a:lnTo>
                  <a:lnTo>
                    <a:pt x="1275" y="103"/>
                  </a:lnTo>
                  <a:lnTo>
                    <a:pt x="1328" y="129"/>
                  </a:lnTo>
                  <a:lnTo>
                    <a:pt x="1381" y="159"/>
                  </a:lnTo>
                  <a:lnTo>
                    <a:pt x="1431" y="191"/>
                  </a:lnTo>
                  <a:lnTo>
                    <a:pt x="1481" y="225"/>
                  </a:lnTo>
                  <a:lnTo>
                    <a:pt x="1505" y="244"/>
                  </a:lnTo>
                  <a:lnTo>
                    <a:pt x="1529" y="264"/>
                  </a:lnTo>
                  <a:lnTo>
                    <a:pt x="1552" y="283"/>
                  </a:lnTo>
                  <a:lnTo>
                    <a:pt x="1575" y="305"/>
                  </a:lnTo>
                  <a:lnTo>
                    <a:pt x="1598" y="327"/>
                  </a:lnTo>
                  <a:lnTo>
                    <a:pt x="1619" y="348"/>
                  </a:lnTo>
                  <a:lnTo>
                    <a:pt x="1641" y="371"/>
                  </a:lnTo>
                  <a:lnTo>
                    <a:pt x="1663" y="396"/>
                  </a:lnTo>
                  <a:lnTo>
                    <a:pt x="1703" y="447"/>
                  </a:lnTo>
                  <a:lnTo>
                    <a:pt x="1723" y="473"/>
                  </a:lnTo>
                  <a:lnTo>
                    <a:pt x="1742" y="499"/>
                  </a:lnTo>
                  <a:lnTo>
                    <a:pt x="1764" y="532"/>
                  </a:lnTo>
                  <a:lnTo>
                    <a:pt x="1788" y="568"/>
                  </a:lnTo>
                  <a:lnTo>
                    <a:pt x="1812" y="606"/>
                  </a:lnTo>
                  <a:lnTo>
                    <a:pt x="1836" y="646"/>
                  </a:lnTo>
                  <a:lnTo>
                    <a:pt x="1857" y="687"/>
                  </a:lnTo>
                  <a:lnTo>
                    <a:pt x="1874" y="729"/>
                  </a:lnTo>
                  <a:lnTo>
                    <a:pt x="1892" y="809"/>
                  </a:lnTo>
                  <a:lnTo>
                    <a:pt x="1890" y="840"/>
                  </a:lnTo>
                  <a:lnTo>
                    <a:pt x="1880" y="864"/>
                  </a:lnTo>
                  <a:lnTo>
                    <a:pt x="1866" y="882"/>
                  </a:lnTo>
                  <a:lnTo>
                    <a:pt x="1847" y="892"/>
                  </a:lnTo>
                  <a:lnTo>
                    <a:pt x="1804" y="886"/>
                  </a:lnTo>
                  <a:lnTo>
                    <a:pt x="1764" y="845"/>
                  </a:lnTo>
                  <a:lnTo>
                    <a:pt x="1730" y="779"/>
                  </a:lnTo>
                  <a:lnTo>
                    <a:pt x="1714" y="746"/>
                  </a:lnTo>
                  <a:lnTo>
                    <a:pt x="1699" y="711"/>
                  </a:lnTo>
                  <a:lnTo>
                    <a:pt x="1683" y="678"/>
                  </a:lnTo>
                  <a:lnTo>
                    <a:pt x="1666" y="644"/>
                  </a:lnTo>
                  <a:lnTo>
                    <a:pt x="1647" y="611"/>
                  </a:lnTo>
                  <a:lnTo>
                    <a:pt x="1625" y="577"/>
                  </a:lnTo>
                  <a:lnTo>
                    <a:pt x="1608" y="552"/>
                  </a:lnTo>
                  <a:lnTo>
                    <a:pt x="1590" y="528"/>
                  </a:lnTo>
                  <a:lnTo>
                    <a:pt x="1552" y="481"/>
                  </a:lnTo>
                  <a:lnTo>
                    <a:pt x="1513" y="437"/>
                  </a:lnTo>
                  <a:lnTo>
                    <a:pt x="1494" y="416"/>
                  </a:lnTo>
                  <a:lnTo>
                    <a:pt x="1472" y="395"/>
                  </a:lnTo>
                  <a:lnTo>
                    <a:pt x="1452" y="375"/>
                  </a:lnTo>
                  <a:lnTo>
                    <a:pt x="1430" y="355"/>
                  </a:lnTo>
                  <a:lnTo>
                    <a:pt x="1408" y="337"/>
                  </a:lnTo>
                  <a:lnTo>
                    <a:pt x="1387" y="319"/>
                  </a:lnTo>
                  <a:lnTo>
                    <a:pt x="1364" y="300"/>
                  </a:lnTo>
                  <a:lnTo>
                    <a:pt x="1341" y="283"/>
                  </a:lnTo>
                  <a:lnTo>
                    <a:pt x="1295" y="251"/>
                  </a:lnTo>
                  <a:lnTo>
                    <a:pt x="1247" y="222"/>
                  </a:lnTo>
                  <a:lnTo>
                    <a:pt x="1198" y="194"/>
                  </a:lnTo>
                  <a:lnTo>
                    <a:pt x="1149" y="169"/>
                  </a:lnTo>
                  <a:lnTo>
                    <a:pt x="1098" y="146"/>
                  </a:lnTo>
                  <a:lnTo>
                    <a:pt x="1045" y="127"/>
                  </a:lnTo>
                  <a:lnTo>
                    <a:pt x="993" y="110"/>
                  </a:lnTo>
                  <a:lnTo>
                    <a:pt x="887" y="82"/>
                  </a:lnTo>
                  <a:lnTo>
                    <a:pt x="777" y="65"/>
                  </a:lnTo>
                  <a:lnTo>
                    <a:pt x="666" y="60"/>
                  </a:lnTo>
                  <a:lnTo>
                    <a:pt x="444" y="80"/>
                  </a:lnTo>
                  <a:lnTo>
                    <a:pt x="333" y="106"/>
                  </a:lnTo>
                  <a:lnTo>
                    <a:pt x="225" y="144"/>
                  </a:lnTo>
                  <a:lnTo>
                    <a:pt x="171" y="168"/>
                  </a:lnTo>
                  <a:lnTo>
                    <a:pt x="117" y="193"/>
                  </a:lnTo>
                  <a:lnTo>
                    <a:pt x="65" y="222"/>
                  </a:lnTo>
                  <a:lnTo>
                    <a:pt x="13" y="254"/>
                  </a:lnTo>
                  <a:lnTo>
                    <a:pt x="0" y="233"/>
                  </a:lnTo>
                  <a:close/>
                </a:path>
              </a:pathLst>
            </a:custGeom>
            <a:solidFill>
              <a:srgbClr val="6D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102" name="ZoneTexte 23"/>
            <p:cNvSpPr txBox="1"/>
            <p:nvPr/>
          </p:nvSpPr>
          <p:spPr>
            <a:xfrm>
              <a:off x="6372200" y="2129930"/>
              <a:ext cx="1652565" cy="386458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TC SES/SCN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103" name="ZoneTexte 25"/>
            <p:cNvSpPr txBox="1"/>
            <p:nvPr/>
          </p:nvSpPr>
          <p:spPr>
            <a:xfrm>
              <a:off x="6012160" y="3147333"/>
              <a:ext cx="2433240" cy="386458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CB5 – SGT APP 001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grpSp>
          <p:nvGrpSpPr>
            <p:cNvPr id="104" name="Groupe 40"/>
            <p:cNvGrpSpPr/>
            <p:nvPr/>
          </p:nvGrpSpPr>
          <p:grpSpPr>
            <a:xfrm>
              <a:off x="5868144" y="3708911"/>
              <a:ext cx="2735796" cy="590551"/>
              <a:chOff x="5139841" y="3933056"/>
              <a:chExt cx="2735796" cy="590551"/>
            </a:xfrm>
          </p:grpSpPr>
          <p:pic>
            <p:nvPicPr>
              <p:cNvPr id="120" name="Picture 14" descr="CEN CENELEC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580112" y="3933056"/>
                <a:ext cx="2295525" cy="590551"/>
              </a:xfrm>
              <a:prstGeom prst="rect">
                <a:avLst/>
              </a:prstGeom>
              <a:noFill/>
            </p:spPr>
          </p:pic>
          <p:sp>
            <p:nvSpPr>
              <p:cNvPr id="121" name="ZoneTexte 30"/>
              <p:cNvSpPr txBox="1"/>
              <p:nvPr/>
            </p:nvSpPr>
            <p:spPr>
              <a:xfrm>
                <a:off x="5139841" y="4041068"/>
                <a:ext cx="1283120" cy="386458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/>
                    </a:solidFill>
                  </a:rPr>
                  <a:t>TC5/WG1</a:t>
                </a:r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5" name="Ellipse 31"/>
            <p:cNvSpPr/>
            <p:nvPr/>
          </p:nvSpPr>
          <p:spPr>
            <a:xfrm>
              <a:off x="5544108" y="1455146"/>
              <a:ext cx="3312368" cy="320435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pic>
          <p:nvPicPr>
            <p:cNvPr id="107" name="Picture 10" descr="ETSI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44208" y="1445854"/>
              <a:ext cx="1366892" cy="939739"/>
            </a:xfrm>
            <a:prstGeom prst="rect">
              <a:avLst/>
            </a:prstGeom>
            <a:noFill/>
          </p:spPr>
        </p:pic>
        <p:pic>
          <p:nvPicPr>
            <p:cNvPr id="108" name="Picture 95" descr="logo_bnae_outlook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444208" y="2616566"/>
              <a:ext cx="901665" cy="545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9" name="ZoneTexte 41"/>
            <p:cNvSpPr txBox="1"/>
            <p:nvPr/>
          </p:nvSpPr>
          <p:spPr>
            <a:xfrm>
              <a:off x="3491880" y="4855287"/>
              <a:ext cx="1200605" cy="386458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SUGAST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110" name="Ellipse 46"/>
            <p:cNvSpPr/>
            <p:nvPr/>
          </p:nvSpPr>
          <p:spPr>
            <a:xfrm>
              <a:off x="2231740" y="4459244"/>
              <a:ext cx="4860540" cy="176419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pic>
          <p:nvPicPr>
            <p:cNvPr id="111" name="Picture 18" descr="All FP7 projects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555776" y="4963300"/>
              <a:ext cx="789942" cy="738424"/>
            </a:xfrm>
            <a:prstGeom prst="rect">
              <a:avLst/>
            </a:prstGeom>
            <a:noFill/>
          </p:spPr>
        </p:pic>
        <p:sp>
          <p:nvSpPr>
            <p:cNvPr id="112" name="ZoneTexte 51"/>
            <p:cNvSpPr txBox="1"/>
            <p:nvPr/>
          </p:nvSpPr>
          <p:spPr>
            <a:xfrm>
              <a:off x="3491880" y="5323340"/>
              <a:ext cx="1268117" cy="386458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</a:rPr>
                <a:t>SAGITER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sp>
          <p:nvSpPr>
            <p:cNvPr id="113" name="ZoneTexte 52"/>
            <p:cNvSpPr txBox="1"/>
            <p:nvPr/>
          </p:nvSpPr>
          <p:spPr>
            <a:xfrm>
              <a:off x="5184068" y="4927296"/>
              <a:ext cx="1239987" cy="386458"/>
            </a:xfrm>
            <a:prstGeom prst="rect">
              <a:avLst/>
            </a:prstGeom>
            <a:solidFill>
              <a:srgbClr val="CC66FF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solidFill>
                    <a:schemeClr val="bg1"/>
                  </a:solidFill>
                </a:rPr>
                <a:t>QualiSaR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  <p:pic>
          <p:nvPicPr>
            <p:cNvPr id="114" name="Picture 6" descr="GS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4048" y="5323340"/>
              <a:ext cx="2232244" cy="540060"/>
            </a:xfrm>
            <a:prstGeom prst="rect">
              <a:avLst/>
            </a:prstGeom>
            <a:noFill/>
          </p:spPr>
        </p:pic>
        <p:sp>
          <p:nvSpPr>
            <p:cNvPr id="115" name="ZoneTexte 56"/>
            <p:cNvSpPr txBox="1"/>
            <p:nvPr/>
          </p:nvSpPr>
          <p:spPr>
            <a:xfrm>
              <a:off x="2611127" y="6078752"/>
              <a:ext cx="4139289" cy="38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 smtClean="0"/>
                <a:t>Projekty podporující standardizaci</a:t>
              </a:r>
              <a:endParaRPr lang="fr-FR" sz="1600" b="1" dirty="0"/>
            </a:p>
          </p:txBody>
        </p:sp>
        <p:sp>
          <p:nvSpPr>
            <p:cNvPr id="116" name="Ellipse 63"/>
            <p:cNvSpPr/>
            <p:nvPr/>
          </p:nvSpPr>
          <p:spPr>
            <a:xfrm>
              <a:off x="2466548" y="802572"/>
              <a:ext cx="4428492" cy="4248472"/>
            </a:xfrm>
            <a:prstGeom prst="ellipse">
              <a:avLst/>
            </a:prstGeom>
            <a:solidFill>
              <a:srgbClr val="0070C0">
                <a:alpha val="2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err="1" smtClean="0"/>
                <a:t>Rese</a:t>
              </a:r>
              <a:endParaRPr lang="fr-FR" sz="1600" dirty="0"/>
            </a:p>
          </p:txBody>
        </p:sp>
        <p:sp>
          <p:nvSpPr>
            <p:cNvPr id="117" name="Flèche à trois pointes 61"/>
            <p:cNvSpPr/>
            <p:nvPr/>
          </p:nvSpPr>
          <p:spPr>
            <a:xfrm flipV="1">
              <a:off x="3405718" y="2401359"/>
              <a:ext cx="2592288" cy="2016224"/>
            </a:xfrm>
            <a:prstGeom prst="leftRightUpArrow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118" name="ZoneTexte 58"/>
            <p:cNvSpPr txBox="1"/>
            <p:nvPr/>
          </p:nvSpPr>
          <p:spPr>
            <a:xfrm>
              <a:off x="4037895" y="2235456"/>
              <a:ext cx="1332149" cy="386458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>
                  <a:solidFill>
                    <a:schemeClr val="bg1"/>
                  </a:solidFill>
                </a:rPr>
                <a:t>SaPPART</a:t>
              </a:r>
              <a:endParaRPr lang="fr-FR" sz="1400" dirty="0">
                <a:solidFill>
                  <a:schemeClr val="bg1"/>
                </a:solidFill>
              </a:endParaRPr>
            </a:p>
          </p:txBody>
        </p:sp>
        <p:sp>
          <p:nvSpPr>
            <p:cNvPr id="119" name="ZoneTexte 64"/>
            <p:cNvSpPr txBox="1"/>
            <p:nvPr/>
          </p:nvSpPr>
          <p:spPr>
            <a:xfrm>
              <a:off x="3470375" y="2586234"/>
              <a:ext cx="2376453" cy="597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cs-CZ" sz="1400" i="1" dirty="0" smtClean="0">
                  <a:solidFill>
                    <a:schemeClr val="bg1"/>
                  </a:solidFill>
                  <a:latin typeface="Comic Sans MS" pitchFamily="66" charset="0"/>
                </a:rPr>
                <a:t>Výzkumně orientovaná</a:t>
              </a:r>
              <a:br>
                <a:rPr lang="cs-CZ" sz="1400" i="1" dirty="0" smtClean="0">
                  <a:solidFill>
                    <a:schemeClr val="bg1"/>
                  </a:solidFill>
                  <a:latin typeface="Comic Sans MS" pitchFamily="66" charset="0"/>
                </a:rPr>
              </a:br>
              <a:r>
                <a:rPr lang="cs-CZ" sz="1400" i="1" dirty="0" smtClean="0">
                  <a:solidFill>
                    <a:schemeClr val="bg1"/>
                  </a:solidFill>
                  <a:latin typeface="Comic Sans MS" pitchFamily="66" charset="0"/>
                </a:rPr>
                <a:t>síť</a:t>
              </a:r>
              <a:endParaRPr lang="en-GB" sz="1400" i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106" name="ZoneTexte 35"/>
            <p:cNvSpPr txBox="1"/>
            <p:nvPr/>
          </p:nvSpPr>
          <p:spPr>
            <a:xfrm>
              <a:off x="5792062" y="1095107"/>
              <a:ext cx="2895930" cy="38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600" b="1" dirty="0" smtClean="0"/>
                <a:t>Standardizační skupiny</a:t>
              </a:r>
              <a:endParaRPr lang="fr-FR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08171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Pravoúhlá spojovací čára 23"/>
          <p:cNvCxnSpPr>
            <a:stCxn id="44" idx="2"/>
            <a:endCxn id="47" idx="0"/>
          </p:cNvCxnSpPr>
          <p:nvPr/>
        </p:nvCxnSpPr>
        <p:spPr bwMode="auto">
          <a:xfrm rot="5400000">
            <a:off x="4482770" y="1971926"/>
            <a:ext cx="380456" cy="878125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Pravoúhlá spojovací čára 30"/>
          <p:cNvCxnSpPr>
            <a:stCxn id="44" idx="2"/>
            <a:endCxn id="48" idx="0"/>
          </p:cNvCxnSpPr>
          <p:nvPr/>
        </p:nvCxnSpPr>
        <p:spPr bwMode="auto">
          <a:xfrm rot="16200000" flipH="1">
            <a:off x="5478880" y="1853940"/>
            <a:ext cx="380456" cy="111409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Organizace projektu </a:t>
            </a:r>
            <a:endParaRPr lang="cs-CZ" dirty="0"/>
          </a:p>
        </p:txBody>
      </p:sp>
      <p:grpSp>
        <p:nvGrpSpPr>
          <p:cNvPr id="26" name="Group 14"/>
          <p:cNvGrpSpPr/>
          <p:nvPr/>
        </p:nvGrpSpPr>
        <p:grpSpPr>
          <a:xfrm>
            <a:off x="3347864" y="908720"/>
            <a:ext cx="3528392" cy="1312040"/>
            <a:chOff x="3181915" y="792086"/>
            <a:chExt cx="2133111" cy="1479734"/>
          </a:xfrm>
          <a:scene3d>
            <a:camera prst="orthographicFront"/>
            <a:lightRig rig="flat" dir="t"/>
          </a:scene3d>
        </p:grpSpPr>
        <p:sp>
          <p:nvSpPr>
            <p:cNvPr id="43" name="Rectangle 70"/>
            <p:cNvSpPr/>
            <p:nvPr/>
          </p:nvSpPr>
          <p:spPr>
            <a:xfrm>
              <a:off x="3181915" y="792086"/>
              <a:ext cx="2133111" cy="1479734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4" name="Rectangle 71"/>
            <p:cNvSpPr/>
            <p:nvPr/>
          </p:nvSpPr>
          <p:spPr>
            <a:xfrm>
              <a:off x="3181915" y="792086"/>
              <a:ext cx="2133111" cy="14797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R="0"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baseline="0" dirty="0" smtClean="0">
                  <a:latin typeface="Calibri"/>
                </a:rPr>
                <a:t>SaPPART</a:t>
              </a:r>
              <a:endParaRPr lang="en-GB" sz="2000" b="1" kern="1200" baseline="0" dirty="0" smtClean="0">
                <a:latin typeface="Times New Roman"/>
              </a:endParaRPr>
            </a:p>
            <a:p>
              <a:pPr marR="0"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b="1" kern="1200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/>
                </a:rPr>
                <a:t>Satellite Positioning Performance Assessment for Road Transport</a:t>
              </a:r>
            </a:p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200" b="1" kern="1200" baseline="0" dirty="0" smtClean="0">
                  <a:latin typeface="Calibri"/>
                </a:rPr>
                <a:t> </a:t>
              </a:r>
              <a:r>
                <a:rPr lang="cs-CZ" sz="1400" b="1" dirty="0" smtClean="0">
                  <a:latin typeface="Calibri"/>
                </a:rPr>
                <a:t>Řídicí výbor (MC)</a:t>
              </a:r>
              <a:r>
                <a:rPr lang="en-GB" sz="1400" b="1" dirty="0">
                  <a:latin typeface="Calibri"/>
                </a:rPr>
                <a:t> </a:t>
              </a:r>
              <a:endParaRPr lang="cs-CZ" sz="1400" b="1" dirty="0" smtClean="0">
                <a:latin typeface="Calibri"/>
              </a:endParaRPr>
            </a:p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cs-CZ" sz="1400" b="1" dirty="0" smtClean="0">
                  <a:latin typeface="Calibri"/>
                </a:rPr>
                <a:t>Základní</a:t>
              </a:r>
              <a:r>
                <a:rPr lang="en-GB" sz="1400" b="1" dirty="0" smtClean="0">
                  <a:latin typeface="Calibri"/>
                </a:rPr>
                <a:t> </a:t>
              </a:r>
              <a:r>
                <a:rPr lang="cs-CZ" sz="1400" b="1" dirty="0" smtClean="0">
                  <a:latin typeface="Calibri"/>
                </a:rPr>
                <a:t>tým (CG)</a:t>
              </a:r>
              <a:endParaRPr lang="en-GB" sz="1400" b="1" kern="1200" baseline="0" dirty="0" smtClean="0">
                <a:latin typeface="Arial"/>
              </a:endParaRPr>
            </a:p>
          </p:txBody>
        </p:sp>
      </p:grpSp>
      <p:cxnSp>
        <p:nvCxnSpPr>
          <p:cNvPr id="15" name="Pravoúhlá spojovací čára 14"/>
          <p:cNvCxnSpPr>
            <a:stCxn id="44" idx="2"/>
            <a:endCxn id="46" idx="0"/>
          </p:cNvCxnSpPr>
          <p:nvPr/>
        </p:nvCxnSpPr>
        <p:spPr bwMode="auto">
          <a:xfrm rot="5400000">
            <a:off x="3486659" y="975815"/>
            <a:ext cx="380456" cy="287034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Pravoúhlá spojovací čára 19"/>
          <p:cNvCxnSpPr>
            <a:stCxn id="44" idx="2"/>
            <a:endCxn id="49" idx="0"/>
          </p:cNvCxnSpPr>
          <p:nvPr/>
        </p:nvCxnSpPr>
        <p:spPr bwMode="auto">
          <a:xfrm rot="16200000" flipH="1">
            <a:off x="6474991" y="857829"/>
            <a:ext cx="380456" cy="3106318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Tvar 26"/>
          <p:cNvCxnSpPr>
            <a:endCxn id="48" idx="0"/>
          </p:cNvCxnSpPr>
          <p:nvPr/>
        </p:nvCxnSpPr>
        <p:spPr bwMode="auto">
          <a:xfrm>
            <a:off x="5148064" y="2204864"/>
            <a:ext cx="1078092" cy="396352"/>
          </a:xfrm>
          <a:prstGeom prst="bentConnector2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tangle 68"/>
          <p:cNvSpPr/>
          <p:nvPr/>
        </p:nvSpPr>
        <p:spPr>
          <a:xfrm>
            <a:off x="1377714" y="2601216"/>
            <a:ext cx="1728000" cy="2772000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21000">
                <a:srgbClr val="D4DEFF">
                  <a:lumMod val="56000"/>
                  <a:lumOff val="44000"/>
                </a:srgbClr>
              </a:gs>
              <a:gs pos="79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cs-CZ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WG1</a:t>
            </a:r>
          </a:p>
          <a:p>
            <a:pPr algn="ctr"/>
            <a:r>
              <a:rPr lang="cs-CZ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Shrnutí aktuálních poznatků a analýza požadavků  aplikací</a:t>
            </a:r>
          </a:p>
          <a:p>
            <a:endParaRPr lang="cs-CZ" sz="12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Bílá kniha GNSS  lokalizace v ITS  </a:t>
            </a: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Metodologie provázání kvalitativních úrovní GNSS  s aplikačními výkonnostními indikátory </a:t>
            </a:r>
            <a:endParaRPr lang="cs-CZ" sz="12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Rectangle 68"/>
          <p:cNvSpPr/>
          <p:nvPr/>
        </p:nvSpPr>
        <p:spPr>
          <a:xfrm>
            <a:off x="3369935" y="2601216"/>
            <a:ext cx="1728000" cy="2772000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21000">
                <a:srgbClr val="D4DEFF">
                  <a:lumMod val="56000"/>
                  <a:lumOff val="44000"/>
                </a:srgbClr>
              </a:gs>
              <a:gs pos="79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cs-CZ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WG2</a:t>
            </a:r>
          </a:p>
          <a:p>
            <a:pPr algn="ctr"/>
            <a:r>
              <a:rPr lang="cs-CZ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Metodologie posouzení kvality</a:t>
            </a:r>
          </a:p>
          <a:p>
            <a:endParaRPr lang="cs-CZ" sz="12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cs-CZ" sz="12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Přehled o využití evropských certifikačních entit   </a:t>
            </a: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Návody obecných testovacích procedur</a:t>
            </a: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Datové sady simulací  a komplexních testů  </a:t>
            </a:r>
            <a:endParaRPr lang="cs-CZ" sz="12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Rectangle 68"/>
          <p:cNvSpPr/>
          <p:nvPr/>
        </p:nvSpPr>
        <p:spPr>
          <a:xfrm>
            <a:off x="5362156" y="2601216"/>
            <a:ext cx="1728000" cy="2772000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21000">
                <a:srgbClr val="D4DEFF">
                  <a:lumMod val="56000"/>
                  <a:lumOff val="44000"/>
                </a:srgbClr>
              </a:gs>
              <a:gs pos="79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cs-CZ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TF1</a:t>
            </a:r>
          </a:p>
          <a:p>
            <a:pPr algn="ctr"/>
            <a:r>
              <a:rPr lang="cs-CZ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Podpora standardizace a certifikace</a:t>
            </a:r>
          </a:p>
          <a:p>
            <a:endParaRPr lang="cs-CZ" sz="12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Průzkumy</a:t>
            </a: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Akční plán</a:t>
            </a: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Podpůrné aktivity</a:t>
            </a:r>
            <a:endParaRPr lang="cs-CZ" sz="12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Rectangle 68"/>
          <p:cNvSpPr/>
          <p:nvPr/>
        </p:nvSpPr>
        <p:spPr>
          <a:xfrm>
            <a:off x="7354378" y="2601216"/>
            <a:ext cx="1728000" cy="2772000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21000">
                <a:srgbClr val="D4DEFF">
                  <a:lumMod val="56000"/>
                  <a:lumOff val="44000"/>
                </a:srgbClr>
              </a:gs>
              <a:gs pos="79000">
                <a:srgbClr val="D4DEFF"/>
              </a:gs>
              <a:gs pos="100000">
                <a:srgbClr val="96AB94"/>
              </a:gs>
            </a:gsLst>
            <a:lin ang="2700000" scaled="1"/>
            <a:tileRect/>
          </a:gra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cs-CZ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TF2</a:t>
            </a:r>
          </a:p>
          <a:p>
            <a:pPr algn="ctr"/>
            <a:r>
              <a:rPr lang="cs-CZ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Šíření znalostí</a:t>
            </a:r>
          </a:p>
          <a:p>
            <a:endParaRPr lang="cs-CZ" sz="12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cs-CZ" sz="12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cs-CZ" sz="12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Web stránky</a:t>
            </a: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Zpravodaj, brožury</a:t>
            </a: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Knihy a publikace</a:t>
            </a:r>
          </a:p>
          <a:p>
            <a:pPr marL="171450" indent="-171450">
              <a:buFontTx/>
              <a:buChar char="-"/>
            </a:pPr>
            <a:r>
              <a:rPr lang="cs-CZ" sz="1200" b="1" dirty="0">
                <a:solidFill>
                  <a:schemeClr val="tx2"/>
                </a:solidFill>
                <a:latin typeface="Calibri" panose="020F0502020204030204" pitchFamily="34" charset="0"/>
              </a:rPr>
              <a:t>P</a:t>
            </a: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racovní setkání</a:t>
            </a:r>
          </a:p>
          <a:p>
            <a:pPr marL="171450" indent="-171450">
              <a:buFontTx/>
              <a:buChar char="-"/>
            </a:pPr>
            <a:r>
              <a:rPr lang="cs-CZ" sz="1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Vzdělávání</a:t>
            </a:r>
            <a:endParaRPr lang="cs-CZ" sz="12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31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Spolupráce</a:t>
            </a:r>
            <a:endParaRPr lang="cs-CZ" dirty="0"/>
          </a:p>
        </p:txBody>
      </p:sp>
      <p:sp>
        <p:nvSpPr>
          <p:cNvPr id="6" name="ZoneTexte 12"/>
          <p:cNvSpPr txBox="1"/>
          <p:nvPr/>
        </p:nvSpPr>
        <p:spPr>
          <a:xfrm>
            <a:off x="3264091" y="973450"/>
            <a:ext cx="5817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rgbClr val="0070C0"/>
                </a:solidFill>
                <a:latin typeface="Arial"/>
              </a:rPr>
              <a:t>zapojeno </a:t>
            </a:r>
            <a:r>
              <a:rPr lang="fr-FR" sz="2400" dirty="0" smtClean="0">
                <a:solidFill>
                  <a:srgbClr val="0070C0"/>
                </a:solidFill>
                <a:latin typeface="Arial"/>
              </a:rPr>
              <a:t>67 </a:t>
            </a:r>
            <a:r>
              <a:rPr lang="cs-CZ" sz="2400" dirty="0" smtClean="0">
                <a:solidFill>
                  <a:srgbClr val="0070C0"/>
                </a:solidFill>
                <a:latin typeface="Arial"/>
              </a:rPr>
              <a:t>expertů </a:t>
            </a:r>
            <a:r>
              <a:rPr lang="en-GB" sz="2400" dirty="0" smtClean="0">
                <a:solidFill>
                  <a:srgbClr val="0070C0"/>
                </a:solidFill>
                <a:latin typeface="Arial"/>
              </a:rPr>
              <a:t>(</a:t>
            </a:r>
            <a:r>
              <a:rPr lang="cs-CZ" sz="2400" dirty="0" smtClean="0">
                <a:solidFill>
                  <a:srgbClr val="0070C0"/>
                </a:solidFill>
                <a:latin typeface="Arial"/>
              </a:rPr>
              <a:t>v přípravě projektu</a:t>
            </a:r>
            <a:r>
              <a:rPr lang="en-GB" sz="2400" dirty="0" smtClean="0">
                <a:solidFill>
                  <a:srgbClr val="0070C0"/>
                </a:solidFill>
                <a:latin typeface="Arial"/>
              </a:rPr>
              <a:t>)</a:t>
            </a:r>
            <a:endParaRPr lang="en-GB" sz="24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4319972" y="1477506"/>
            <a:ext cx="2016224" cy="1800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Výzkum</a:t>
            </a:r>
            <a:endParaRPr lang="en-GB" dirty="0"/>
          </a:p>
        </p:txBody>
      </p:sp>
      <p:sp>
        <p:nvSpPr>
          <p:cNvPr id="8" name="Rectangle 5"/>
          <p:cNvSpPr/>
          <p:nvPr/>
        </p:nvSpPr>
        <p:spPr>
          <a:xfrm>
            <a:off x="4319972" y="3277706"/>
            <a:ext cx="2016224" cy="1656184"/>
          </a:xfrm>
          <a:prstGeom prst="rect">
            <a:avLst/>
          </a:prstGeom>
          <a:solidFill>
            <a:srgbClr val="00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Průmysl</a:t>
            </a:r>
            <a:endParaRPr lang="en-GB" dirty="0"/>
          </a:p>
        </p:txBody>
      </p:sp>
      <p:sp>
        <p:nvSpPr>
          <p:cNvPr id="9" name="Rectangle 6"/>
          <p:cNvSpPr/>
          <p:nvPr/>
        </p:nvSpPr>
        <p:spPr>
          <a:xfrm>
            <a:off x="4319972" y="4933890"/>
            <a:ext cx="2016224" cy="540060"/>
          </a:xfrm>
          <a:prstGeom prst="rect">
            <a:avLst/>
          </a:prstGeom>
          <a:solidFill>
            <a:srgbClr val="CC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Veřejné úřady </a:t>
            </a:r>
            <a:endParaRPr lang="cs-CZ" sz="2000" dirty="0"/>
          </a:p>
        </p:txBody>
      </p:sp>
      <p:sp>
        <p:nvSpPr>
          <p:cNvPr id="10" name="ZoneTexte 18"/>
          <p:cNvSpPr txBox="1"/>
          <p:nvPr/>
        </p:nvSpPr>
        <p:spPr>
          <a:xfrm>
            <a:off x="6624228" y="1837546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 smtClean="0">
                <a:solidFill>
                  <a:srgbClr val="0070C0"/>
                </a:solidFill>
                <a:latin typeface="Arial"/>
              </a:rPr>
              <a:t>19</a:t>
            </a:r>
            <a:r>
              <a:rPr lang="fr-FR" sz="2000" dirty="0" smtClean="0">
                <a:solidFill>
                  <a:srgbClr val="0070C0"/>
                </a:solidFill>
                <a:latin typeface="Arial"/>
              </a:rPr>
              <a:t> senior</a:t>
            </a:r>
            <a:endParaRPr lang="fr-FR" sz="20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" name="ZoneTexte 19"/>
          <p:cNvSpPr txBox="1"/>
          <p:nvPr/>
        </p:nvSpPr>
        <p:spPr>
          <a:xfrm>
            <a:off x="6624228" y="2701642"/>
            <a:ext cx="11689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70C0"/>
                </a:solidFill>
                <a:latin typeface="Arial"/>
              </a:rPr>
              <a:t>1</a:t>
            </a:r>
            <a:r>
              <a:rPr lang="bg-BG" sz="2000" dirty="0" smtClean="0">
                <a:solidFill>
                  <a:srgbClr val="0070C0"/>
                </a:solidFill>
                <a:latin typeface="Arial"/>
              </a:rPr>
              <a:t>7</a:t>
            </a:r>
            <a:r>
              <a:rPr lang="fr-FR" sz="2000" dirty="0" smtClean="0">
                <a:solidFill>
                  <a:srgbClr val="0070C0"/>
                </a:solidFill>
                <a:latin typeface="Arial"/>
              </a:rPr>
              <a:t> junior</a:t>
            </a:r>
            <a:endParaRPr lang="fr-FR" sz="20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2" name="ZoneTexte 13"/>
          <p:cNvSpPr txBox="1"/>
          <p:nvPr/>
        </p:nvSpPr>
        <p:spPr>
          <a:xfrm>
            <a:off x="3671900" y="2233590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 smtClean="0">
                <a:solidFill>
                  <a:srgbClr val="0070C0"/>
                </a:solidFill>
                <a:latin typeface="Arial"/>
              </a:rPr>
              <a:t>3</a:t>
            </a:r>
            <a:r>
              <a:rPr lang="fr-FR" sz="2000" dirty="0" smtClean="0">
                <a:solidFill>
                  <a:srgbClr val="0070C0"/>
                </a:solidFill>
                <a:latin typeface="Arial"/>
              </a:rPr>
              <a:t>6</a:t>
            </a:r>
            <a:endParaRPr lang="fr-FR" sz="20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" name="ZoneTexte 14"/>
          <p:cNvSpPr txBox="1"/>
          <p:nvPr/>
        </p:nvSpPr>
        <p:spPr>
          <a:xfrm>
            <a:off x="3671900" y="406572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70C0"/>
                </a:solidFill>
                <a:latin typeface="Arial"/>
              </a:rPr>
              <a:t>2</a:t>
            </a:r>
            <a:r>
              <a:rPr lang="bg-BG" sz="2000" dirty="0" smtClean="0">
                <a:solidFill>
                  <a:srgbClr val="0070C0"/>
                </a:solidFill>
                <a:latin typeface="Arial"/>
              </a:rPr>
              <a:t>5</a:t>
            </a:r>
            <a:endParaRPr lang="fr-FR" sz="20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4" name="ZoneTexte 15"/>
          <p:cNvSpPr txBox="1"/>
          <p:nvPr/>
        </p:nvSpPr>
        <p:spPr>
          <a:xfrm>
            <a:off x="3740610" y="503783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 smtClean="0">
                <a:solidFill>
                  <a:srgbClr val="0070C0"/>
                </a:solidFill>
                <a:latin typeface="Arial"/>
              </a:rPr>
              <a:t>6</a:t>
            </a:r>
            <a:endParaRPr lang="fr-FR" sz="20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5" name="ZoneTexte 12"/>
          <p:cNvSpPr txBox="1"/>
          <p:nvPr/>
        </p:nvSpPr>
        <p:spPr>
          <a:xfrm>
            <a:off x="3995936" y="5653970"/>
            <a:ext cx="21836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  <a:latin typeface="Arial"/>
              </a:rPr>
              <a:t>1</a:t>
            </a:r>
            <a:r>
              <a:rPr lang="bg-BG" sz="2000" dirty="0" smtClean="0">
                <a:solidFill>
                  <a:srgbClr val="FF0000"/>
                </a:solidFill>
                <a:latin typeface="Arial"/>
              </a:rPr>
              <a:t>3</a:t>
            </a:r>
            <a:r>
              <a:rPr lang="fr-FR" sz="20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cs-CZ" sz="2000" dirty="0" smtClean="0">
                <a:solidFill>
                  <a:srgbClr val="FF0000"/>
                </a:solidFill>
                <a:latin typeface="Arial"/>
              </a:rPr>
              <a:t>žen</a:t>
            </a:r>
            <a:r>
              <a:rPr lang="fr-FR" sz="2000" dirty="0" smtClean="0">
                <a:solidFill>
                  <a:srgbClr val="FF0000"/>
                </a:solidFill>
                <a:latin typeface="Arial"/>
              </a:rPr>
              <a:t>/ </a:t>
            </a:r>
            <a:r>
              <a:rPr lang="bg-BG" sz="2000" dirty="0" smtClean="0">
                <a:solidFill>
                  <a:srgbClr val="FF0000"/>
                </a:solidFill>
                <a:latin typeface="Arial"/>
              </a:rPr>
              <a:t>67</a:t>
            </a:r>
            <a:r>
              <a:rPr lang="fr-FR" sz="2000" dirty="0" smtClean="0">
                <a:solidFill>
                  <a:srgbClr val="FF0000"/>
                </a:solidFill>
                <a:latin typeface="Arial"/>
              </a:rPr>
              <a:t> = </a:t>
            </a:r>
            <a:r>
              <a:rPr lang="bg-BG" sz="2000" dirty="0" smtClean="0">
                <a:solidFill>
                  <a:srgbClr val="FF0000"/>
                </a:solidFill>
                <a:latin typeface="Arial"/>
              </a:rPr>
              <a:t>19</a:t>
            </a:r>
            <a:r>
              <a:rPr lang="fr-FR" sz="2000" dirty="0" smtClean="0">
                <a:solidFill>
                  <a:srgbClr val="FF0000"/>
                </a:solidFill>
                <a:latin typeface="Arial"/>
              </a:rPr>
              <a:t>%</a:t>
            </a:r>
            <a:endParaRPr lang="en-GB" sz="2000" dirty="0">
              <a:solidFill>
                <a:srgbClr val="FF0000"/>
              </a:solidFill>
              <a:latin typeface="Arial"/>
            </a:endParaRPr>
          </a:p>
        </p:txBody>
      </p:sp>
      <p:graphicFrame>
        <p:nvGraphicFramePr>
          <p:cNvPr id="18" name="Zástupný symbol pro obsah 17"/>
          <p:cNvGraphicFramePr>
            <a:graphicFrameLocks noGrp="1"/>
          </p:cNvGraphicFramePr>
          <p:nvPr>
            <p:ph idx="1"/>
          </p:nvPr>
        </p:nvGraphicFramePr>
        <p:xfrm>
          <a:off x="1403648" y="914398"/>
          <a:ext cx="2448271" cy="5181605"/>
        </p:xfrm>
        <a:graphic>
          <a:graphicData uri="http://schemas.openxmlformats.org/drawingml/2006/table">
            <a:tbl>
              <a:tblPr/>
              <a:tblGrid>
                <a:gridCol w="559744"/>
                <a:gridCol w="1888527"/>
              </a:tblGrid>
              <a:tr h="313584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cs-CZ" sz="1900" b="1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21 zemí</a:t>
                      </a:r>
                      <a:r>
                        <a:rPr lang="cs-CZ" sz="1400" b="1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 </a:t>
                      </a:r>
                      <a:endParaRPr lang="cs-CZ" sz="1900" b="1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Anglie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Belgie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Bulharsko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Česká republika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Dánsko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Francie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Chorvatsko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Itálie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Izrael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Německo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Nizozemsko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Rumunsko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Řecko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Slovensko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Spojené království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Španělsko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Švédsko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455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Švýcarsko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21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Turecko</a:t>
                      </a:r>
                    </a:p>
                  </a:txBody>
                  <a:tcPr marL="7466" marR="7466" marT="74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Ukázka výstupů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31640" y="844885"/>
            <a:ext cx="3619500" cy="2728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8333"/>
          <a:stretch>
            <a:fillRect/>
          </a:stretch>
        </p:blipFill>
        <p:spPr bwMode="auto">
          <a:xfrm>
            <a:off x="1331640" y="3717032"/>
            <a:ext cx="367759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t="7387"/>
          <a:stretch>
            <a:fillRect/>
          </a:stretch>
        </p:blipFill>
        <p:spPr bwMode="auto">
          <a:xfrm>
            <a:off x="5416996" y="980728"/>
            <a:ext cx="36195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412"/>
          <a:stretch>
            <a:fillRect/>
          </a:stretch>
        </p:blipFill>
        <p:spPr bwMode="auto">
          <a:xfrm>
            <a:off x="5016747" y="3573016"/>
            <a:ext cx="409175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Více informací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 smtClean="0"/>
              <a:t>WEB Projektu</a:t>
            </a:r>
          </a:p>
          <a:p>
            <a:pPr lvl="1"/>
            <a:r>
              <a:rPr lang="en-US" sz="2400" b="1" dirty="0" smtClean="0"/>
              <a:t>http://www.sappart.net/</a:t>
            </a:r>
            <a:endParaRPr lang="cs-CZ" sz="2400" b="1" dirty="0" smtClean="0"/>
          </a:p>
          <a:p>
            <a:pPr lvl="1"/>
            <a:r>
              <a:rPr lang="cs-CZ" sz="2400" b="1" dirty="0" smtClean="0"/>
              <a:t>brožura</a:t>
            </a:r>
            <a:endParaRPr lang="en-US" sz="2400" b="1" dirty="0"/>
          </a:p>
          <a:p>
            <a:r>
              <a:rPr lang="en-US" sz="2800" dirty="0" smtClean="0"/>
              <a:t>François </a:t>
            </a:r>
            <a:r>
              <a:rPr lang="en-US" sz="2800" dirty="0" err="1" smtClean="0"/>
              <a:t>Peyret</a:t>
            </a:r>
            <a:endParaRPr lang="en-US" sz="2800" dirty="0" smtClean="0"/>
          </a:p>
          <a:p>
            <a:pPr lvl="1"/>
            <a:r>
              <a:rPr lang="en-US" sz="2400" dirty="0" err="1" smtClean="0"/>
              <a:t>Ifsttar</a:t>
            </a:r>
            <a:r>
              <a:rPr lang="en-US" sz="2400" dirty="0" smtClean="0"/>
              <a:t>/COSYS/GEOLOC</a:t>
            </a:r>
            <a:endParaRPr lang="cs-CZ" sz="2400" dirty="0" smtClean="0"/>
          </a:p>
          <a:p>
            <a:pPr lvl="1"/>
            <a:r>
              <a:rPr lang="en-US" sz="2400" dirty="0" smtClean="0"/>
              <a:t>www.ifsttar.fr</a:t>
            </a:r>
          </a:p>
          <a:p>
            <a:pPr lvl="1"/>
            <a:r>
              <a:rPr lang="en-US" sz="2400" dirty="0" smtClean="0"/>
              <a:t>francois.peyret@ifsttar.fr </a:t>
            </a:r>
          </a:p>
          <a:p>
            <a:pPr lvl="1"/>
            <a:endParaRPr lang="en-US" sz="2400" dirty="0" smtClean="0"/>
          </a:p>
          <a:p>
            <a:r>
              <a:rPr lang="en-US" sz="2800" dirty="0"/>
              <a:t> </a:t>
            </a:r>
            <a:r>
              <a:rPr lang="cs-CZ" sz="2800" dirty="0" smtClean="0"/>
              <a:t>Pavel Hrubeš</a:t>
            </a:r>
          </a:p>
          <a:p>
            <a:pPr lvl="1"/>
            <a:r>
              <a:rPr lang="cs-CZ" sz="2400" dirty="0" smtClean="0"/>
              <a:t>ČVUT v Praze, Fakulta dopravní</a:t>
            </a:r>
          </a:p>
          <a:p>
            <a:pPr lvl="1"/>
            <a:r>
              <a:rPr lang="cs-CZ" sz="2400" dirty="0" smtClean="0"/>
              <a:t>hrubes@fd.cvut.cz</a:t>
            </a:r>
            <a:endParaRPr lang="en-US" sz="2400" dirty="0"/>
          </a:p>
          <a:p>
            <a:endParaRPr lang="cs-CZ" sz="2800" dirty="0"/>
          </a:p>
        </p:txBody>
      </p:sp>
      <p:pic>
        <p:nvPicPr>
          <p:cNvPr id="5" name="Picture 4" descr="sat_pp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41168"/>
            <a:ext cx="971600" cy="62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7188" y="106691113"/>
            <a:ext cx="3281362" cy="9810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2101313" y="107861100"/>
            <a:ext cx="3313112" cy="109061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23813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cs typeface="Arial" pitchFamily="34" charset="0"/>
              </a:rPr>
              <a:t>SATELLITE POSITIONING</a:t>
            </a:r>
            <a:br>
              <a:rPr kumimoji="0" lang="en-GB" sz="20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cs typeface="Arial" pitchFamily="34" charset="0"/>
              </a:rPr>
            </a:br>
            <a:r>
              <a:rPr kumimoji="0" lang="en-GB" sz="20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cs typeface="Arial" pitchFamily="34" charset="0"/>
              </a:rPr>
              <a:t>PERFORMANCE ASSESSMENT</a:t>
            </a:r>
            <a:br>
              <a:rPr kumimoji="0" lang="en-GB" sz="20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cs typeface="Arial" pitchFamily="34" charset="0"/>
              </a:rPr>
            </a:br>
            <a:r>
              <a:rPr kumimoji="0" lang="en-GB" sz="20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cs typeface="Arial" pitchFamily="34" charset="0"/>
              </a:rPr>
              <a:t>FOR ROAD TRANSPORT</a:t>
            </a: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img1_flyer_SaP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082263" y="110377288"/>
            <a:ext cx="3351212" cy="30368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13128425" y="113457038"/>
            <a:ext cx="1258888" cy="2889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cs typeface="Arial" pitchFamily="34" charset="0"/>
              </a:rPr>
              <a:t>2013 — 2017 </a:t>
            </a: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2714088" y="110045500"/>
            <a:ext cx="2087562" cy="3238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6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cs typeface="Arial" pitchFamily="34" charset="0"/>
              </a:rPr>
              <a:t>Akce </a:t>
            </a: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cs typeface="Arial" pitchFamily="34" charset="0"/>
              </a:rPr>
              <a:t>COST  TU1302</a:t>
            </a: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717263" y="109000925"/>
            <a:ext cx="2081212" cy="108108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1089" y="836712"/>
            <a:ext cx="2021391" cy="4254302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0110292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říroda">
  <a:themeElements>
    <a:clrScheme name="Příroda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Příro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říroda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íroda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íroda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íroda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íroda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6368</TotalTime>
  <Words>268</Words>
  <Application>Microsoft Office PowerPoint</Application>
  <PresentationFormat>Předvádění na obrazovce (4:3)</PresentationFormat>
  <Paragraphs>133</Paragraphs>
  <Slides>6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Příroda</vt:lpstr>
      <vt:lpstr>Snímek 1</vt:lpstr>
      <vt:lpstr>Motivace a pozadí akce COST - TU 1302</vt:lpstr>
      <vt:lpstr>Organizace projektu </vt:lpstr>
      <vt:lpstr>Spolupráce</vt:lpstr>
      <vt:lpstr>Ukázka výstupů</vt:lpstr>
      <vt:lpstr>Více informací</vt:lpstr>
    </vt:vector>
  </TitlesOfParts>
  <Company>FD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OCEŇOVÁNÍ NEMOVITOSTÍ  PODLE  DOPRAVNÍ OBSLUŽNOSTI ÚZEMÍ</dc:title>
  <dc:creator>Honzík</dc:creator>
  <cp:lastModifiedBy>Pavel Hrubeš</cp:lastModifiedBy>
  <cp:revision>289</cp:revision>
  <dcterms:created xsi:type="dcterms:W3CDTF">2007-06-23T10:28:03Z</dcterms:created>
  <dcterms:modified xsi:type="dcterms:W3CDTF">2014-11-27T07:25:21Z</dcterms:modified>
</cp:coreProperties>
</file>